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461" r:id="rId6"/>
    <p:sldId id="455" r:id="rId7"/>
    <p:sldId id="470" r:id="rId8"/>
    <p:sldId id="481" r:id="rId9"/>
    <p:sldId id="489" r:id="rId10"/>
    <p:sldId id="484" r:id="rId11"/>
    <p:sldId id="273" r:id="rId12"/>
    <p:sldId id="490" r:id="rId13"/>
    <p:sldId id="492" r:id="rId14"/>
    <p:sldId id="451" r:id="rId15"/>
    <p:sldId id="493" r:id="rId16"/>
    <p:sldId id="448" r:id="rId17"/>
    <p:sldId id="494" r:id="rId18"/>
    <p:sldId id="285" r:id="rId19"/>
    <p:sldId id="452" r:id="rId20"/>
    <p:sldId id="440" r:id="rId21"/>
    <p:sldId id="441" r:id="rId22"/>
    <p:sldId id="453" r:id="rId23"/>
    <p:sldId id="454" r:id="rId24"/>
    <p:sldId id="49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63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rard, Jonathan M." userId="6eae3c0a-8465-49f8-93c8-3c6744be501a" providerId="ADAL" clId="{4B442202-D470-499A-9068-D4A27C0535D0}"/>
    <pc:docChg chg="undo custSel delSld modSld">
      <pc:chgData name="Girard, Jonathan M." userId="6eae3c0a-8465-49f8-93c8-3c6744be501a" providerId="ADAL" clId="{4B442202-D470-499A-9068-D4A27C0535D0}" dt="2023-06-07T17:35:43.960" v="10" actId="403"/>
      <pc:docMkLst>
        <pc:docMk/>
      </pc:docMkLst>
      <pc:sldChg chg="del">
        <pc:chgData name="Girard, Jonathan M." userId="6eae3c0a-8465-49f8-93c8-3c6744be501a" providerId="ADAL" clId="{4B442202-D470-499A-9068-D4A27C0535D0}" dt="2023-06-07T17:33:02.275" v="1" actId="47"/>
        <pc:sldMkLst>
          <pc:docMk/>
          <pc:sldMk cId="1211655988" sldId="396"/>
        </pc:sldMkLst>
      </pc:sldChg>
      <pc:sldChg chg="modSp mod">
        <pc:chgData name="Girard, Jonathan M." userId="6eae3c0a-8465-49f8-93c8-3c6744be501a" providerId="ADAL" clId="{4B442202-D470-499A-9068-D4A27C0535D0}" dt="2023-06-07T17:35:43.960" v="10" actId="403"/>
        <pc:sldMkLst>
          <pc:docMk/>
          <pc:sldMk cId="878068620" sldId="453"/>
        </pc:sldMkLst>
        <pc:spChg chg="mod">
          <ac:chgData name="Girard, Jonathan M." userId="6eae3c0a-8465-49f8-93c8-3c6744be501a" providerId="ADAL" clId="{4B442202-D470-499A-9068-D4A27C0535D0}" dt="2023-06-07T17:35:43.960" v="10" actId="403"/>
          <ac:spMkLst>
            <pc:docMk/>
            <pc:sldMk cId="878068620" sldId="453"/>
            <ac:spMk id="6" creationId="{6DF1D0D3-8491-40BB-8580-170B94B74A49}"/>
          </ac:spMkLst>
        </pc:spChg>
      </pc:sldChg>
      <pc:sldChg chg="del">
        <pc:chgData name="Girard, Jonathan M." userId="6eae3c0a-8465-49f8-93c8-3c6744be501a" providerId="ADAL" clId="{4B442202-D470-499A-9068-D4A27C0535D0}" dt="2023-06-07T17:33:01.034" v="0" actId="47"/>
        <pc:sldMkLst>
          <pc:docMk/>
          <pc:sldMk cId="380895446" sldId="457"/>
        </pc:sldMkLst>
      </pc:sldChg>
      <pc:sldChg chg="modSp del mod">
        <pc:chgData name="Girard, Jonathan M." userId="6eae3c0a-8465-49f8-93c8-3c6744be501a" providerId="ADAL" clId="{4B442202-D470-499A-9068-D4A27C0535D0}" dt="2023-06-07T17:34:53.038" v="6" actId="47"/>
        <pc:sldMkLst>
          <pc:docMk/>
          <pc:sldMk cId="1833812426" sldId="482"/>
        </pc:sldMkLst>
        <pc:spChg chg="mod">
          <ac:chgData name="Girard, Jonathan M." userId="6eae3c0a-8465-49f8-93c8-3c6744be501a" providerId="ADAL" clId="{4B442202-D470-499A-9068-D4A27C0535D0}" dt="2023-06-07T17:34:28.854" v="5" actId="403"/>
          <ac:spMkLst>
            <pc:docMk/>
            <pc:sldMk cId="1833812426" sldId="482"/>
            <ac:spMk id="6" creationId="{6DF1D0D3-8491-40BB-8580-170B94B74A49}"/>
          </ac:spMkLst>
        </pc:spChg>
      </pc:sldChg>
      <pc:sldChg chg="modSp mod">
        <pc:chgData name="Girard, Jonathan M." userId="6eae3c0a-8465-49f8-93c8-3c6744be501a" providerId="ADAL" clId="{4B442202-D470-499A-9068-D4A27C0535D0}" dt="2023-06-07T17:33:33.648" v="3" actId="1076"/>
        <pc:sldMkLst>
          <pc:docMk/>
          <pc:sldMk cId="420174757" sldId="484"/>
        </pc:sldMkLst>
        <pc:spChg chg="mod">
          <ac:chgData name="Girard, Jonathan M." userId="6eae3c0a-8465-49f8-93c8-3c6744be501a" providerId="ADAL" clId="{4B442202-D470-499A-9068-D4A27C0535D0}" dt="2023-06-07T17:33:33.648" v="3" actId="1076"/>
          <ac:spMkLst>
            <pc:docMk/>
            <pc:sldMk cId="420174757" sldId="484"/>
            <ac:spMk id="6" creationId="{962AC55D-C63A-463D-9515-19D22EEFF3AD}"/>
          </ac:spMkLst>
        </pc:spChg>
      </pc:sldChg>
      <pc:sldChg chg="modSp mod">
        <pc:chgData name="Girard, Jonathan M." userId="6eae3c0a-8465-49f8-93c8-3c6744be501a" providerId="ADAL" clId="{4B442202-D470-499A-9068-D4A27C0535D0}" dt="2023-06-07T17:35:09.912" v="9" actId="1076"/>
        <pc:sldMkLst>
          <pc:docMk/>
          <pc:sldMk cId="3840509662" sldId="489"/>
        </pc:sldMkLst>
        <pc:spChg chg="mod">
          <ac:chgData name="Girard, Jonathan M." userId="6eae3c0a-8465-49f8-93c8-3c6744be501a" providerId="ADAL" clId="{4B442202-D470-499A-9068-D4A27C0535D0}" dt="2023-06-07T17:35:09.912" v="9" actId="1076"/>
          <ac:spMkLst>
            <pc:docMk/>
            <pc:sldMk cId="3840509662" sldId="489"/>
            <ac:spMk id="6" creationId="{962AC55D-C63A-463D-9515-19D22EEFF3AD}"/>
          </ac:spMkLst>
        </pc:spChg>
        <pc:picChg chg="mod">
          <ac:chgData name="Girard, Jonathan M." userId="6eae3c0a-8465-49f8-93c8-3c6744be501a" providerId="ADAL" clId="{4B442202-D470-499A-9068-D4A27C0535D0}" dt="2023-06-07T17:35:06.355" v="8" actId="1076"/>
          <ac:picMkLst>
            <pc:docMk/>
            <pc:sldMk cId="3840509662" sldId="489"/>
            <ac:picMk id="8" creationId="{26A68BF1-47D6-49B8-ABCF-FE1BE7716FD8}"/>
          </ac:picMkLst>
        </pc:picChg>
      </pc:sldChg>
      <pc:sldChg chg="modSp mod">
        <pc:chgData name="Girard, Jonathan M." userId="6eae3c0a-8465-49f8-93c8-3c6744be501a" providerId="ADAL" clId="{4B442202-D470-499A-9068-D4A27C0535D0}" dt="2023-06-07T17:33:28.925" v="2" actId="1076"/>
        <pc:sldMkLst>
          <pc:docMk/>
          <pc:sldMk cId="4091042316" sldId="490"/>
        </pc:sldMkLst>
        <pc:spChg chg="mod">
          <ac:chgData name="Girard, Jonathan M." userId="6eae3c0a-8465-49f8-93c8-3c6744be501a" providerId="ADAL" clId="{4B442202-D470-499A-9068-D4A27C0535D0}" dt="2023-06-07T17:33:28.925" v="2" actId="1076"/>
          <ac:spMkLst>
            <pc:docMk/>
            <pc:sldMk cId="4091042316" sldId="490"/>
            <ac:spMk id="6" creationId="{962AC55D-C63A-463D-9515-19D22EEFF3AD}"/>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dgm:fillClrLst>
    <dgm:linClrLst meth="repeat">
      <a:schemeClr val="lt1">
        <a:alpha val="0"/>
      </a:schemeClr>
    </dgm:linClrLst>
    <dgm:effectClrLst/>
    <dgm:txLinClrLst/>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6AA10C-D18A-4FB4-9B19-53B3E1FCB7EE}"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83E29DDF-BB15-4C0D-8B56-8A833750F9F2}">
      <dgm:prSet/>
      <dgm:spPr/>
      <dgm:t>
        <a:bodyPr/>
        <a:lstStyle/>
        <a:p>
          <a:pPr>
            <a:defRPr b="1"/>
          </a:pPr>
          <a:r>
            <a:rPr lang="en-US" dirty="0"/>
            <a:t>Secure IRB approval prior to implementation </a:t>
          </a:r>
        </a:p>
      </dgm:t>
    </dgm:pt>
    <dgm:pt modelId="{ECD425AC-810F-4280-B297-753E0D9951BF}" type="parTrans" cxnId="{897FFDEA-4660-4DC2-B8B0-01D4923467D4}">
      <dgm:prSet/>
      <dgm:spPr/>
      <dgm:t>
        <a:bodyPr/>
        <a:lstStyle/>
        <a:p>
          <a:endParaRPr lang="en-US"/>
        </a:p>
      </dgm:t>
    </dgm:pt>
    <dgm:pt modelId="{B881DF54-88BB-4C70-81BA-763C437E9A3F}" type="sibTrans" cxnId="{897FFDEA-4660-4DC2-B8B0-01D4923467D4}">
      <dgm:prSet/>
      <dgm:spPr/>
      <dgm:t>
        <a:bodyPr/>
        <a:lstStyle/>
        <a:p>
          <a:endParaRPr lang="en-US"/>
        </a:p>
      </dgm:t>
    </dgm:pt>
    <dgm:pt modelId="{8BC9B922-7ADA-4094-A060-2DC9FD59939C}">
      <dgm:prSet/>
      <dgm:spPr/>
      <dgm:t>
        <a:bodyPr/>
        <a:lstStyle/>
        <a:p>
          <a:pPr>
            <a:defRPr b="1"/>
          </a:pPr>
          <a:r>
            <a:rPr lang="en-US" dirty="0"/>
            <a:t>Conduct study according to IRB approved protocol</a:t>
          </a:r>
        </a:p>
      </dgm:t>
    </dgm:pt>
    <dgm:pt modelId="{A13DF6A2-DCA7-4260-8F08-8ED1E0B4C4F7}" type="parTrans" cxnId="{3B2981F5-BE5A-4309-9C60-1917FE90C7E5}">
      <dgm:prSet/>
      <dgm:spPr/>
      <dgm:t>
        <a:bodyPr/>
        <a:lstStyle/>
        <a:p>
          <a:endParaRPr lang="en-US"/>
        </a:p>
      </dgm:t>
    </dgm:pt>
    <dgm:pt modelId="{40787FA2-326F-4C2A-B90D-47E6F7526B27}" type="sibTrans" cxnId="{3B2981F5-BE5A-4309-9C60-1917FE90C7E5}">
      <dgm:prSet/>
      <dgm:spPr/>
      <dgm:t>
        <a:bodyPr/>
        <a:lstStyle/>
        <a:p>
          <a:endParaRPr lang="en-US"/>
        </a:p>
      </dgm:t>
    </dgm:pt>
    <dgm:pt modelId="{A8C19CB6-B099-4A16-9A2F-7A86D62DC74F}">
      <dgm:prSet/>
      <dgm:spPr/>
      <dgm:t>
        <a:bodyPr/>
        <a:lstStyle/>
        <a:p>
          <a:r>
            <a:rPr lang="en-US" dirty="0"/>
            <a:t>Submit Continuing Review, Modifications to IRB as required</a:t>
          </a:r>
        </a:p>
      </dgm:t>
    </dgm:pt>
    <dgm:pt modelId="{572573E6-09A4-4295-B1C3-6F113FEC3E4A}" type="parTrans" cxnId="{69E27FE4-E10B-467B-8406-2BF0EFFB6ACF}">
      <dgm:prSet/>
      <dgm:spPr/>
      <dgm:t>
        <a:bodyPr/>
        <a:lstStyle/>
        <a:p>
          <a:endParaRPr lang="en-US"/>
        </a:p>
      </dgm:t>
    </dgm:pt>
    <dgm:pt modelId="{5C42C3B3-D234-44B8-931C-F2750214A303}" type="sibTrans" cxnId="{69E27FE4-E10B-467B-8406-2BF0EFFB6ACF}">
      <dgm:prSet/>
      <dgm:spPr/>
      <dgm:t>
        <a:bodyPr/>
        <a:lstStyle/>
        <a:p>
          <a:endParaRPr lang="en-US"/>
        </a:p>
      </dgm:t>
    </dgm:pt>
    <dgm:pt modelId="{2A346A1F-3DEC-4CCD-98C8-211A2CE8DD5F}">
      <dgm:prSet/>
      <dgm:spPr/>
      <dgm:t>
        <a:bodyPr/>
        <a:lstStyle/>
        <a:p>
          <a:pPr>
            <a:defRPr b="1"/>
          </a:pPr>
          <a:r>
            <a:rPr lang="en-US" dirty="0"/>
            <a:t>Ensure adequate facilitates, equipment on site</a:t>
          </a:r>
        </a:p>
      </dgm:t>
    </dgm:pt>
    <dgm:pt modelId="{227122AD-8AC1-464A-B274-A1C1A0EBCCA3}" type="parTrans" cxnId="{0A213887-CAD8-4615-9A9D-5DA8F5B78267}">
      <dgm:prSet/>
      <dgm:spPr/>
      <dgm:t>
        <a:bodyPr/>
        <a:lstStyle/>
        <a:p>
          <a:endParaRPr lang="en-US"/>
        </a:p>
      </dgm:t>
    </dgm:pt>
    <dgm:pt modelId="{D505ADFE-4229-48CD-8788-696EFA7881D9}" type="sibTrans" cxnId="{0A213887-CAD8-4615-9A9D-5DA8F5B78267}">
      <dgm:prSet/>
      <dgm:spPr/>
      <dgm:t>
        <a:bodyPr/>
        <a:lstStyle/>
        <a:p>
          <a:endParaRPr lang="en-US"/>
        </a:p>
      </dgm:t>
    </dgm:pt>
    <dgm:pt modelId="{B4E66820-E248-42BA-B533-86B54C71F762}">
      <dgm:prSet/>
      <dgm:spPr/>
      <dgm:t>
        <a:bodyPr/>
        <a:lstStyle/>
        <a:p>
          <a:pPr>
            <a:defRPr b="1"/>
          </a:pPr>
          <a:r>
            <a:rPr lang="en-US" dirty="0"/>
            <a:t>Ensure study staff are qualified</a:t>
          </a:r>
        </a:p>
      </dgm:t>
    </dgm:pt>
    <dgm:pt modelId="{2E5D37D6-5DFF-4410-85C9-BD355230BFCA}" type="parTrans" cxnId="{C67F0FB8-0642-42F8-9FDA-549F61DE63C7}">
      <dgm:prSet/>
      <dgm:spPr/>
      <dgm:t>
        <a:bodyPr/>
        <a:lstStyle/>
        <a:p>
          <a:endParaRPr lang="en-US"/>
        </a:p>
      </dgm:t>
    </dgm:pt>
    <dgm:pt modelId="{8F84DCE8-6877-4DCB-A705-8DAD1503EFC7}" type="sibTrans" cxnId="{C67F0FB8-0642-42F8-9FDA-549F61DE63C7}">
      <dgm:prSet/>
      <dgm:spPr/>
      <dgm:t>
        <a:bodyPr/>
        <a:lstStyle/>
        <a:p>
          <a:endParaRPr lang="en-US"/>
        </a:p>
      </dgm:t>
    </dgm:pt>
    <dgm:pt modelId="{DB76C8CC-D357-4671-9D17-835E8E56808B}">
      <dgm:prSet/>
      <dgm:spPr/>
      <dgm:t>
        <a:bodyPr/>
        <a:lstStyle/>
        <a:p>
          <a:pPr>
            <a:defRPr b="1"/>
          </a:pPr>
          <a:r>
            <a:rPr lang="en-US" dirty="0"/>
            <a:t>Report new information</a:t>
          </a:r>
        </a:p>
      </dgm:t>
    </dgm:pt>
    <dgm:pt modelId="{6C41342E-F31A-40B5-A957-31FF8D3499DE}" type="parTrans" cxnId="{8E0F1583-E429-45B0-BE41-8501D67E9469}">
      <dgm:prSet/>
      <dgm:spPr/>
      <dgm:t>
        <a:bodyPr/>
        <a:lstStyle/>
        <a:p>
          <a:endParaRPr lang="en-US"/>
        </a:p>
      </dgm:t>
    </dgm:pt>
    <dgm:pt modelId="{CF435F6B-2415-4324-B126-C63E3FF8DA97}" type="sibTrans" cxnId="{8E0F1583-E429-45B0-BE41-8501D67E9469}">
      <dgm:prSet/>
      <dgm:spPr/>
      <dgm:t>
        <a:bodyPr/>
        <a:lstStyle/>
        <a:p>
          <a:endParaRPr lang="en-US"/>
        </a:p>
      </dgm:t>
    </dgm:pt>
    <dgm:pt modelId="{BA661C0F-F71D-4D84-8C67-20B8C5AD778B}" type="pres">
      <dgm:prSet presAssocID="{5D6AA10C-D18A-4FB4-9B19-53B3E1FCB7EE}" presName="root" presStyleCnt="0">
        <dgm:presLayoutVars>
          <dgm:dir/>
          <dgm:resizeHandles val="exact"/>
        </dgm:presLayoutVars>
      </dgm:prSet>
      <dgm:spPr/>
    </dgm:pt>
    <dgm:pt modelId="{C9B00053-8335-4060-8C4D-B3D5794E8194}" type="pres">
      <dgm:prSet presAssocID="{83E29DDF-BB15-4C0D-8B56-8A833750F9F2}" presName="compNode" presStyleCnt="0"/>
      <dgm:spPr/>
    </dgm:pt>
    <dgm:pt modelId="{F7733FFA-D202-46CA-8E2F-AFDD3C93306F}" type="pres">
      <dgm:prSet presAssocID="{83E29DDF-BB15-4C0D-8B56-8A833750F9F2}" presName="iconRect" presStyleLbl="node1" presStyleIdx="0" presStyleCnt="5" custScaleX="205348" custScaleY="23048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5EED4B76-54E2-4F19-B372-838F19398F02}" type="pres">
      <dgm:prSet presAssocID="{83E29DDF-BB15-4C0D-8B56-8A833750F9F2}" presName="iconSpace" presStyleCnt="0"/>
      <dgm:spPr/>
    </dgm:pt>
    <dgm:pt modelId="{63722AFF-39EC-4145-A350-7F84E0E727F9}" type="pres">
      <dgm:prSet presAssocID="{83E29DDF-BB15-4C0D-8B56-8A833750F9F2}" presName="parTx" presStyleLbl="revTx" presStyleIdx="0" presStyleCnt="10" custLinFactNeighborX="-287" custLinFactNeighborY="51319">
        <dgm:presLayoutVars>
          <dgm:chMax val="0"/>
          <dgm:chPref val="0"/>
        </dgm:presLayoutVars>
      </dgm:prSet>
      <dgm:spPr/>
    </dgm:pt>
    <dgm:pt modelId="{CF7F5AD5-E2A3-43D1-8852-BC078F53F285}" type="pres">
      <dgm:prSet presAssocID="{83E29DDF-BB15-4C0D-8B56-8A833750F9F2}" presName="txSpace" presStyleCnt="0"/>
      <dgm:spPr/>
    </dgm:pt>
    <dgm:pt modelId="{AF3E7FE9-5677-4C43-93CA-F6499514573A}" type="pres">
      <dgm:prSet presAssocID="{83E29DDF-BB15-4C0D-8B56-8A833750F9F2}" presName="desTx" presStyleLbl="revTx" presStyleIdx="1" presStyleCnt="10">
        <dgm:presLayoutVars/>
      </dgm:prSet>
      <dgm:spPr/>
    </dgm:pt>
    <dgm:pt modelId="{6B2EF358-89FD-4061-BE97-55656C881F41}" type="pres">
      <dgm:prSet presAssocID="{B881DF54-88BB-4C70-81BA-763C437E9A3F}" presName="sibTrans" presStyleCnt="0"/>
      <dgm:spPr/>
    </dgm:pt>
    <dgm:pt modelId="{39217F13-A928-4C35-B7CA-8A4E79B2FE04}" type="pres">
      <dgm:prSet presAssocID="{8BC9B922-7ADA-4094-A060-2DC9FD59939C}" presName="compNode" presStyleCnt="0"/>
      <dgm:spPr/>
    </dgm:pt>
    <dgm:pt modelId="{86AD5414-9F28-4F92-9A03-842F17139CD1}" type="pres">
      <dgm:prSet presAssocID="{8BC9B922-7ADA-4094-A060-2DC9FD59939C}" presName="iconRect" presStyleLbl="node1" presStyleIdx="1" presStyleCnt="5" custScaleX="205348" custScaleY="23048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2AC935F1-3432-4F28-B9AD-CD1F63CF76EF}" type="pres">
      <dgm:prSet presAssocID="{8BC9B922-7ADA-4094-A060-2DC9FD59939C}" presName="iconSpace" presStyleCnt="0"/>
      <dgm:spPr/>
    </dgm:pt>
    <dgm:pt modelId="{7BF37D97-AE79-4F33-9C5C-5EBBBF0B5A99}" type="pres">
      <dgm:prSet presAssocID="{8BC9B922-7ADA-4094-A060-2DC9FD59939C}" presName="parTx" presStyleLbl="revTx" presStyleIdx="2" presStyleCnt="10" custLinFactNeighborX="1574" custLinFactNeighborY="65315">
        <dgm:presLayoutVars>
          <dgm:chMax val="0"/>
          <dgm:chPref val="0"/>
        </dgm:presLayoutVars>
      </dgm:prSet>
      <dgm:spPr/>
    </dgm:pt>
    <dgm:pt modelId="{286D4177-CC28-4C0D-B9FC-EA6D26E8E633}" type="pres">
      <dgm:prSet presAssocID="{8BC9B922-7ADA-4094-A060-2DC9FD59939C}" presName="txSpace" presStyleCnt="0"/>
      <dgm:spPr/>
    </dgm:pt>
    <dgm:pt modelId="{79062242-BB55-411F-8581-71A1CD320262}" type="pres">
      <dgm:prSet presAssocID="{8BC9B922-7ADA-4094-A060-2DC9FD59939C}" presName="desTx" presStyleLbl="revTx" presStyleIdx="3" presStyleCnt="10" custLinFactY="1689" custLinFactNeighborX="787" custLinFactNeighborY="100000">
        <dgm:presLayoutVars/>
      </dgm:prSet>
      <dgm:spPr/>
    </dgm:pt>
    <dgm:pt modelId="{D904CE31-79B2-4B3B-90FE-DB85720CB155}" type="pres">
      <dgm:prSet presAssocID="{40787FA2-326F-4C2A-B90D-47E6F7526B27}" presName="sibTrans" presStyleCnt="0"/>
      <dgm:spPr/>
    </dgm:pt>
    <dgm:pt modelId="{BA770DAE-9971-4454-B1F4-8DDAF522FF94}" type="pres">
      <dgm:prSet presAssocID="{2A346A1F-3DEC-4CCD-98C8-211A2CE8DD5F}" presName="compNode" presStyleCnt="0"/>
      <dgm:spPr/>
    </dgm:pt>
    <dgm:pt modelId="{056E5191-E8BE-4F14-AFBA-4068E7BE0A14}" type="pres">
      <dgm:prSet presAssocID="{2A346A1F-3DEC-4CCD-98C8-211A2CE8DD5F}" presName="iconRect" presStyleLbl="node1" presStyleIdx="2" presStyleCnt="5" custScaleX="205348" custScaleY="23048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struction Worker"/>
        </a:ext>
      </dgm:extLst>
    </dgm:pt>
    <dgm:pt modelId="{E0333EA9-8FE6-4DEB-B969-E13630A6B641}" type="pres">
      <dgm:prSet presAssocID="{2A346A1F-3DEC-4CCD-98C8-211A2CE8DD5F}" presName="iconSpace" presStyleCnt="0"/>
      <dgm:spPr/>
    </dgm:pt>
    <dgm:pt modelId="{B374E846-C2E3-427A-924B-322DCB5695A9}" type="pres">
      <dgm:prSet presAssocID="{2A346A1F-3DEC-4CCD-98C8-211A2CE8DD5F}" presName="parTx" presStyleLbl="revTx" presStyleIdx="4" presStyleCnt="10" custLinFactNeighborX="-33" custLinFactNeighborY="48987">
        <dgm:presLayoutVars>
          <dgm:chMax val="0"/>
          <dgm:chPref val="0"/>
        </dgm:presLayoutVars>
      </dgm:prSet>
      <dgm:spPr/>
    </dgm:pt>
    <dgm:pt modelId="{63DAE5BC-AC49-4BC2-9108-C652ED6C12FD}" type="pres">
      <dgm:prSet presAssocID="{2A346A1F-3DEC-4CCD-98C8-211A2CE8DD5F}" presName="txSpace" presStyleCnt="0"/>
      <dgm:spPr/>
    </dgm:pt>
    <dgm:pt modelId="{FF4E464B-6A26-4275-9F93-CC9F08B6CF53}" type="pres">
      <dgm:prSet presAssocID="{2A346A1F-3DEC-4CCD-98C8-211A2CE8DD5F}" presName="desTx" presStyleLbl="revTx" presStyleIdx="5" presStyleCnt="10">
        <dgm:presLayoutVars/>
      </dgm:prSet>
      <dgm:spPr/>
    </dgm:pt>
    <dgm:pt modelId="{0B0DAFC9-5A8B-4DBA-A8C8-95970CCF2CA0}" type="pres">
      <dgm:prSet presAssocID="{D505ADFE-4229-48CD-8788-696EFA7881D9}" presName="sibTrans" presStyleCnt="0"/>
      <dgm:spPr/>
    </dgm:pt>
    <dgm:pt modelId="{C8DE6464-34CE-4D3B-B7A5-4BA2C496A9A0}" type="pres">
      <dgm:prSet presAssocID="{B4E66820-E248-42BA-B533-86B54C71F762}" presName="compNode" presStyleCnt="0"/>
      <dgm:spPr/>
    </dgm:pt>
    <dgm:pt modelId="{615278DD-83EC-46B8-BB69-833C7A0353CB}" type="pres">
      <dgm:prSet presAssocID="{B4E66820-E248-42BA-B533-86B54C71F762}" presName="iconRect" presStyleLbl="node1" presStyleIdx="3" presStyleCnt="5" custScaleX="205348" custScaleY="23048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095586DA-9A7D-4456-9986-2ABC8977B39A}" type="pres">
      <dgm:prSet presAssocID="{B4E66820-E248-42BA-B533-86B54C71F762}" presName="iconSpace" presStyleCnt="0"/>
      <dgm:spPr/>
    </dgm:pt>
    <dgm:pt modelId="{4F0E5C02-ED99-4CF7-8A03-41C05353DB48}" type="pres">
      <dgm:prSet presAssocID="{B4E66820-E248-42BA-B533-86B54C71F762}" presName="parTx" presStyleLbl="revTx" presStyleIdx="6" presStyleCnt="10" custLinFactNeighborY="44321">
        <dgm:presLayoutVars>
          <dgm:chMax val="0"/>
          <dgm:chPref val="0"/>
        </dgm:presLayoutVars>
      </dgm:prSet>
      <dgm:spPr/>
    </dgm:pt>
    <dgm:pt modelId="{A830BB10-7073-4FC2-9062-D2163E0BA38C}" type="pres">
      <dgm:prSet presAssocID="{B4E66820-E248-42BA-B533-86B54C71F762}" presName="txSpace" presStyleCnt="0"/>
      <dgm:spPr/>
    </dgm:pt>
    <dgm:pt modelId="{9A0F0FE4-0C9B-4BF7-9455-17D1FEDBA772}" type="pres">
      <dgm:prSet presAssocID="{B4E66820-E248-42BA-B533-86B54C71F762}" presName="desTx" presStyleLbl="revTx" presStyleIdx="7" presStyleCnt="10">
        <dgm:presLayoutVars/>
      </dgm:prSet>
      <dgm:spPr/>
    </dgm:pt>
    <dgm:pt modelId="{2C8C9B0D-662B-4D3E-9A99-9177E68C5975}" type="pres">
      <dgm:prSet presAssocID="{8F84DCE8-6877-4DCB-A705-8DAD1503EFC7}" presName="sibTrans" presStyleCnt="0"/>
      <dgm:spPr/>
    </dgm:pt>
    <dgm:pt modelId="{D702F46C-0E5A-4C52-AF83-3679A7071EB4}" type="pres">
      <dgm:prSet presAssocID="{DB76C8CC-D357-4671-9D17-835E8E56808B}" presName="compNode" presStyleCnt="0"/>
      <dgm:spPr/>
    </dgm:pt>
    <dgm:pt modelId="{48E5AEAB-A52E-417F-BB66-3BB01D74B9FA}" type="pres">
      <dgm:prSet presAssocID="{DB76C8CC-D357-4671-9D17-835E8E56808B}" presName="iconRect" presStyleLbl="node1" presStyleIdx="4" presStyleCnt="5" custScaleX="205348" custScaleY="230482"/>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hat"/>
        </a:ext>
      </dgm:extLst>
    </dgm:pt>
    <dgm:pt modelId="{99153694-9A51-4390-B85C-F617A0918C3A}" type="pres">
      <dgm:prSet presAssocID="{DB76C8CC-D357-4671-9D17-835E8E56808B}" presName="iconSpace" presStyleCnt="0"/>
      <dgm:spPr/>
    </dgm:pt>
    <dgm:pt modelId="{A2F3EC4F-C078-4743-87AA-80451C616542}" type="pres">
      <dgm:prSet presAssocID="{DB76C8CC-D357-4671-9D17-835E8E56808B}" presName="parTx" presStyleLbl="revTx" presStyleIdx="8" presStyleCnt="10" custLinFactNeighborX="222" custLinFactNeighborY="34990">
        <dgm:presLayoutVars>
          <dgm:chMax val="0"/>
          <dgm:chPref val="0"/>
        </dgm:presLayoutVars>
      </dgm:prSet>
      <dgm:spPr/>
    </dgm:pt>
    <dgm:pt modelId="{B9E4CB7A-6AA8-4DB2-AB3A-799EBF4BC86A}" type="pres">
      <dgm:prSet presAssocID="{DB76C8CC-D357-4671-9D17-835E8E56808B}" presName="txSpace" presStyleCnt="0"/>
      <dgm:spPr/>
    </dgm:pt>
    <dgm:pt modelId="{5E3E1062-5DC3-48D9-B9B7-BE968CD34178}" type="pres">
      <dgm:prSet presAssocID="{DB76C8CC-D357-4671-9D17-835E8E56808B}" presName="desTx" presStyleLbl="revTx" presStyleIdx="9" presStyleCnt="10">
        <dgm:presLayoutVars/>
      </dgm:prSet>
      <dgm:spPr/>
    </dgm:pt>
  </dgm:ptLst>
  <dgm:cxnLst>
    <dgm:cxn modelId="{CA99341D-CF8E-4C1F-952C-82CC504263A4}" type="presOf" srcId="{A8C19CB6-B099-4A16-9A2F-7A86D62DC74F}" destId="{79062242-BB55-411F-8581-71A1CD320262}" srcOrd="0" destOrd="0" presId="urn:microsoft.com/office/officeart/2018/5/layout/CenteredIconLabelDescriptionList"/>
    <dgm:cxn modelId="{1A1CBF49-73E6-4AFA-9E0B-8D5686D6D4EA}" type="presOf" srcId="{83E29DDF-BB15-4C0D-8B56-8A833750F9F2}" destId="{63722AFF-39EC-4145-A350-7F84E0E727F9}" srcOrd="0" destOrd="0" presId="urn:microsoft.com/office/officeart/2018/5/layout/CenteredIconLabelDescriptionList"/>
    <dgm:cxn modelId="{E525614B-495B-4923-B842-EA7935E9DC1E}" type="presOf" srcId="{DB76C8CC-D357-4671-9D17-835E8E56808B}" destId="{A2F3EC4F-C078-4743-87AA-80451C616542}" srcOrd="0" destOrd="0" presId="urn:microsoft.com/office/officeart/2018/5/layout/CenteredIconLabelDescriptionList"/>
    <dgm:cxn modelId="{63080E52-85A3-4BFB-9399-630462B0E36D}" type="presOf" srcId="{2A346A1F-3DEC-4CCD-98C8-211A2CE8DD5F}" destId="{B374E846-C2E3-427A-924B-322DCB5695A9}" srcOrd="0" destOrd="0" presId="urn:microsoft.com/office/officeart/2018/5/layout/CenteredIconLabelDescriptionList"/>
    <dgm:cxn modelId="{8E0F1583-E429-45B0-BE41-8501D67E9469}" srcId="{5D6AA10C-D18A-4FB4-9B19-53B3E1FCB7EE}" destId="{DB76C8CC-D357-4671-9D17-835E8E56808B}" srcOrd="4" destOrd="0" parTransId="{6C41342E-F31A-40B5-A957-31FF8D3499DE}" sibTransId="{CF435F6B-2415-4324-B126-C63E3FF8DA97}"/>
    <dgm:cxn modelId="{0A213887-CAD8-4615-9A9D-5DA8F5B78267}" srcId="{5D6AA10C-D18A-4FB4-9B19-53B3E1FCB7EE}" destId="{2A346A1F-3DEC-4CCD-98C8-211A2CE8DD5F}" srcOrd="2" destOrd="0" parTransId="{227122AD-8AC1-464A-B274-A1C1A0EBCCA3}" sibTransId="{D505ADFE-4229-48CD-8788-696EFA7881D9}"/>
    <dgm:cxn modelId="{06546094-AE7A-406A-A960-4734D8FEBD89}" type="presOf" srcId="{8BC9B922-7ADA-4094-A060-2DC9FD59939C}" destId="{7BF37D97-AE79-4F33-9C5C-5EBBBF0B5A99}" srcOrd="0" destOrd="0" presId="urn:microsoft.com/office/officeart/2018/5/layout/CenteredIconLabelDescriptionList"/>
    <dgm:cxn modelId="{FA65A5AB-75E4-4C08-8762-19ED52E883CE}" type="presOf" srcId="{B4E66820-E248-42BA-B533-86B54C71F762}" destId="{4F0E5C02-ED99-4CF7-8A03-41C05353DB48}" srcOrd="0" destOrd="0" presId="urn:microsoft.com/office/officeart/2018/5/layout/CenteredIconLabelDescriptionList"/>
    <dgm:cxn modelId="{C67F0FB8-0642-42F8-9FDA-549F61DE63C7}" srcId="{5D6AA10C-D18A-4FB4-9B19-53B3E1FCB7EE}" destId="{B4E66820-E248-42BA-B533-86B54C71F762}" srcOrd="3" destOrd="0" parTransId="{2E5D37D6-5DFF-4410-85C9-BD355230BFCA}" sibTransId="{8F84DCE8-6877-4DCB-A705-8DAD1503EFC7}"/>
    <dgm:cxn modelId="{F5879FDD-63FD-4B9B-9264-C244050CA09A}" type="presOf" srcId="{5D6AA10C-D18A-4FB4-9B19-53B3E1FCB7EE}" destId="{BA661C0F-F71D-4D84-8C67-20B8C5AD778B}" srcOrd="0" destOrd="0" presId="urn:microsoft.com/office/officeart/2018/5/layout/CenteredIconLabelDescriptionList"/>
    <dgm:cxn modelId="{69E27FE4-E10B-467B-8406-2BF0EFFB6ACF}" srcId="{8BC9B922-7ADA-4094-A060-2DC9FD59939C}" destId="{A8C19CB6-B099-4A16-9A2F-7A86D62DC74F}" srcOrd="0" destOrd="0" parTransId="{572573E6-09A4-4295-B1C3-6F113FEC3E4A}" sibTransId="{5C42C3B3-D234-44B8-931C-F2750214A303}"/>
    <dgm:cxn modelId="{897FFDEA-4660-4DC2-B8B0-01D4923467D4}" srcId="{5D6AA10C-D18A-4FB4-9B19-53B3E1FCB7EE}" destId="{83E29DDF-BB15-4C0D-8B56-8A833750F9F2}" srcOrd="0" destOrd="0" parTransId="{ECD425AC-810F-4280-B297-753E0D9951BF}" sibTransId="{B881DF54-88BB-4C70-81BA-763C437E9A3F}"/>
    <dgm:cxn modelId="{3B2981F5-BE5A-4309-9C60-1917FE90C7E5}" srcId="{5D6AA10C-D18A-4FB4-9B19-53B3E1FCB7EE}" destId="{8BC9B922-7ADA-4094-A060-2DC9FD59939C}" srcOrd="1" destOrd="0" parTransId="{A13DF6A2-DCA7-4260-8F08-8ED1E0B4C4F7}" sibTransId="{40787FA2-326F-4C2A-B90D-47E6F7526B27}"/>
    <dgm:cxn modelId="{AFEC761B-1B82-48CC-A656-ACDAF93A4A3E}" type="presParOf" srcId="{BA661C0F-F71D-4D84-8C67-20B8C5AD778B}" destId="{C9B00053-8335-4060-8C4D-B3D5794E8194}" srcOrd="0" destOrd="0" presId="urn:microsoft.com/office/officeart/2018/5/layout/CenteredIconLabelDescriptionList"/>
    <dgm:cxn modelId="{16FD3879-5F00-4C54-A7C5-4D3329C5934A}" type="presParOf" srcId="{C9B00053-8335-4060-8C4D-B3D5794E8194}" destId="{F7733FFA-D202-46CA-8E2F-AFDD3C93306F}" srcOrd="0" destOrd="0" presId="urn:microsoft.com/office/officeart/2018/5/layout/CenteredIconLabelDescriptionList"/>
    <dgm:cxn modelId="{C08BECAD-A422-468E-8743-53B4E22DAE81}" type="presParOf" srcId="{C9B00053-8335-4060-8C4D-B3D5794E8194}" destId="{5EED4B76-54E2-4F19-B372-838F19398F02}" srcOrd="1" destOrd="0" presId="urn:microsoft.com/office/officeart/2018/5/layout/CenteredIconLabelDescriptionList"/>
    <dgm:cxn modelId="{4767BB85-A015-4EF6-B388-953AA6F70153}" type="presParOf" srcId="{C9B00053-8335-4060-8C4D-B3D5794E8194}" destId="{63722AFF-39EC-4145-A350-7F84E0E727F9}" srcOrd="2" destOrd="0" presId="urn:microsoft.com/office/officeart/2018/5/layout/CenteredIconLabelDescriptionList"/>
    <dgm:cxn modelId="{4F8B3394-6FE2-422A-A902-8FEB9B9657F9}" type="presParOf" srcId="{C9B00053-8335-4060-8C4D-B3D5794E8194}" destId="{CF7F5AD5-E2A3-43D1-8852-BC078F53F285}" srcOrd="3" destOrd="0" presId="urn:microsoft.com/office/officeart/2018/5/layout/CenteredIconLabelDescriptionList"/>
    <dgm:cxn modelId="{E5A11BB2-BCAA-44D0-BEC7-C9C689FC21AA}" type="presParOf" srcId="{C9B00053-8335-4060-8C4D-B3D5794E8194}" destId="{AF3E7FE9-5677-4C43-93CA-F6499514573A}" srcOrd="4" destOrd="0" presId="urn:microsoft.com/office/officeart/2018/5/layout/CenteredIconLabelDescriptionList"/>
    <dgm:cxn modelId="{F2D00516-33B0-48B3-9BED-97F6D78222A1}" type="presParOf" srcId="{BA661C0F-F71D-4D84-8C67-20B8C5AD778B}" destId="{6B2EF358-89FD-4061-BE97-55656C881F41}" srcOrd="1" destOrd="0" presId="urn:microsoft.com/office/officeart/2018/5/layout/CenteredIconLabelDescriptionList"/>
    <dgm:cxn modelId="{01EBC69F-3F30-4125-9D3C-02114BC2FCCA}" type="presParOf" srcId="{BA661C0F-F71D-4D84-8C67-20B8C5AD778B}" destId="{39217F13-A928-4C35-B7CA-8A4E79B2FE04}" srcOrd="2" destOrd="0" presId="urn:microsoft.com/office/officeart/2018/5/layout/CenteredIconLabelDescriptionList"/>
    <dgm:cxn modelId="{5122AE54-2C96-4048-9B3D-2A36ADE42DFE}" type="presParOf" srcId="{39217F13-A928-4C35-B7CA-8A4E79B2FE04}" destId="{86AD5414-9F28-4F92-9A03-842F17139CD1}" srcOrd="0" destOrd="0" presId="urn:microsoft.com/office/officeart/2018/5/layout/CenteredIconLabelDescriptionList"/>
    <dgm:cxn modelId="{B1EE76BE-21FE-4F93-A89E-FAF5EF3A2519}" type="presParOf" srcId="{39217F13-A928-4C35-B7CA-8A4E79B2FE04}" destId="{2AC935F1-3432-4F28-B9AD-CD1F63CF76EF}" srcOrd="1" destOrd="0" presId="urn:microsoft.com/office/officeart/2018/5/layout/CenteredIconLabelDescriptionList"/>
    <dgm:cxn modelId="{94D6679A-2865-4BD5-A446-58795C227198}" type="presParOf" srcId="{39217F13-A928-4C35-B7CA-8A4E79B2FE04}" destId="{7BF37D97-AE79-4F33-9C5C-5EBBBF0B5A99}" srcOrd="2" destOrd="0" presId="urn:microsoft.com/office/officeart/2018/5/layout/CenteredIconLabelDescriptionList"/>
    <dgm:cxn modelId="{E8CABC92-C742-40EC-91F4-CAFC79CB82FA}" type="presParOf" srcId="{39217F13-A928-4C35-B7CA-8A4E79B2FE04}" destId="{286D4177-CC28-4C0D-B9FC-EA6D26E8E633}" srcOrd="3" destOrd="0" presId="urn:microsoft.com/office/officeart/2018/5/layout/CenteredIconLabelDescriptionList"/>
    <dgm:cxn modelId="{33823E47-4567-47A5-B939-FCD8076DE7FE}" type="presParOf" srcId="{39217F13-A928-4C35-B7CA-8A4E79B2FE04}" destId="{79062242-BB55-411F-8581-71A1CD320262}" srcOrd="4" destOrd="0" presId="urn:microsoft.com/office/officeart/2018/5/layout/CenteredIconLabelDescriptionList"/>
    <dgm:cxn modelId="{1F2A004E-E568-4C78-AF27-032218589CFC}" type="presParOf" srcId="{BA661C0F-F71D-4D84-8C67-20B8C5AD778B}" destId="{D904CE31-79B2-4B3B-90FE-DB85720CB155}" srcOrd="3" destOrd="0" presId="urn:microsoft.com/office/officeart/2018/5/layout/CenteredIconLabelDescriptionList"/>
    <dgm:cxn modelId="{0104DAEE-F5B6-442C-8039-BA4A0856473A}" type="presParOf" srcId="{BA661C0F-F71D-4D84-8C67-20B8C5AD778B}" destId="{BA770DAE-9971-4454-B1F4-8DDAF522FF94}" srcOrd="4" destOrd="0" presId="urn:microsoft.com/office/officeart/2018/5/layout/CenteredIconLabelDescriptionList"/>
    <dgm:cxn modelId="{12BC1248-628E-45CD-8771-468FF596D2B0}" type="presParOf" srcId="{BA770DAE-9971-4454-B1F4-8DDAF522FF94}" destId="{056E5191-E8BE-4F14-AFBA-4068E7BE0A14}" srcOrd="0" destOrd="0" presId="urn:microsoft.com/office/officeart/2018/5/layout/CenteredIconLabelDescriptionList"/>
    <dgm:cxn modelId="{984DD048-A8F4-4FA0-B12F-E2B0AC893CD6}" type="presParOf" srcId="{BA770DAE-9971-4454-B1F4-8DDAF522FF94}" destId="{E0333EA9-8FE6-4DEB-B969-E13630A6B641}" srcOrd="1" destOrd="0" presId="urn:microsoft.com/office/officeart/2018/5/layout/CenteredIconLabelDescriptionList"/>
    <dgm:cxn modelId="{332F3EA9-E5CD-487D-93BE-BE220F196898}" type="presParOf" srcId="{BA770DAE-9971-4454-B1F4-8DDAF522FF94}" destId="{B374E846-C2E3-427A-924B-322DCB5695A9}" srcOrd="2" destOrd="0" presId="urn:microsoft.com/office/officeart/2018/5/layout/CenteredIconLabelDescriptionList"/>
    <dgm:cxn modelId="{431401A6-344D-4EA5-AC4A-E80D5FD258A9}" type="presParOf" srcId="{BA770DAE-9971-4454-B1F4-8DDAF522FF94}" destId="{63DAE5BC-AC49-4BC2-9108-C652ED6C12FD}" srcOrd="3" destOrd="0" presId="urn:microsoft.com/office/officeart/2018/5/layout/CenteredIconLabelDescriptionList"/>
    <dgm:cxn modelId="{AC18B454-AF9E-4DFF-B2E4-3468F9ADDAC2}" type="presParOf" srcId="{BA770DAE-9971-4454-B1F4-8DDAF522FF94}" destId="{FF4E464B-6A26-4275-9F93-CC9F08B6CF53}" srcOrd="4" destOrd="0" presId="urn:microsoft.com/office/officeart/2018/5/layout/CenteredIconLabelDescriptionList"/>
    <dgm:cxn modelId="{9C8A9438-0725-404D-A817-03A9B5F51C86}" type="presParOf" srcId="{BA661C0F-F71D-4D84-8C67-20B8C5AD778B}" destId="{0B0DAFC9-5A8B-4DBA-A8C8-95970CCF2CA0}" srcOrd="5" destOrd="0" presId="urn:microsoft.com/office/officeart/2018/5/layout/CenteredIconLabelDescriptionList"/>
    <dgm:cxn modelId="{5A3A11E7-820E-4D34-9661-8D35EFA102D6}" type="presParOf" srcId="{BA661C0F-F71D-4D84-8C67-20B8C5AD778B}" destId="{C8DE6464-34CE-4D3B-B7A5-4BA2C496A9A0}" srcOrd="6" destOrd="0" presId="urn:microsoft.com/office/officeart/2018/5/layout/CenteredIconLabelDescriptionList"/>
    <dgm:cxn modelId="{D59AC766-170A-47BA-9F50-476CA93A55AC}" type="presParOf" srcId="{C8DE6464-34CE-4D3B-B7A5-4BA2C496A9A0}" destId="{615278DD-83EC-46B8-BB69-833C7A0353CB}" srcOrd="0" destOrd="0" presId="urn:microsoft.com/office/officeart/2018/5/layout/CenteredIconLabelDescriptionList"/>
    <dgm:cxn modelId="{EC8E46A1-254F-4F34-A14F-476D1334251E}" type="presParOf" srcId="{C8DE6464-34CE-4D3B-B7A5-4BA2C496A9A0}" destId="{095586DA-9A7D-4456-9986-2ABC8977B39A}" srcOrd="1" destOrd="0" presId="urn:microsoft.com/office/officeart/2018/5/layout/CenteredIconLabelDescriptionList"/>
    <dgm:cxn modelId="{C9E415AB-55F4-4F06-9EA0-B9DA82FFDAF7}" type="presParOf" srcId="{C8DE6464-34CE-4D3B-B7A5-4BA2C496A9A0}" destId="{4F0E5C02-ED99-4CF7-8A03-41C05353DB48}" srcOrd="2" destOrd="0" presId="urn:microsoft.com/office/officeart/2018/5/layout/CenteredIconLabelDescriptionList"/>
    <dgm:cxn modelId="{DADCDEFD-BB8E-4CC8-93BB-C156588E8BCD}" type="presParOf" srcId="{C8DE6464-34CE-4D3B-B7A5-4BA2C496A9A0}" destId="{A830BB10-7073-4FC2-9062-D2163E0BA38C}" srcOrd="3" destOrd="0" presId="urn:microsoft.com/office/officeart/2018/5/layout/CenteredIconLabelDescriptionList"/>
    <dgm:cxn modelId="{10B7DF3B-0731-4CB2-B591-9F536F73715B}" type="presParOf" srcId="{C8DE6464-34CE-4D3B-B7A5-4BA2C496A9A0}" destId="{9A0F0FE4-0C9B-4BF7-9455-17D1FEDBA772}" srcOrd="4" destOrd="0" presId="urn:microsoft.com/office/officeart/2018/5/layout/CenteredIconLabelDescriptionList"/>
    <dgm:cxn modelId="{678B8DD2-40DA-4873-A51F-71748F9FA00B}" type="presParOf" srcId="{BA661C0F-F71D-4D84-8C67-20B8C5AD778B}" destId="{2C8C9B0D-662B-4D3E-9A99-9177E68C5975}" srcOrd="7" destOrd="0" presId="urn:microsoft.com/office/officeart/2018/5/layout/CenteredIconLabelDescriptionList"/>
    <dgm:cxn modelId="{7DB256D9-B262-48A1-AE9E-CE7C6BC4DD4D}" type="presParOf" srcId="{BA661C0F-F71D-4D84-8C67-20B8C5AD778B}" destId="{D702F46C-0E5A-4C52-AF83-3679A7071EB4}" srcOrd="8" destOrd="0" presId="urn:microsoft.com/office/officeart/2018/5/layout/CenteredIconLabelDescriptionList"/>
    <dgm:cxn modelId="{C049833C-9428-4F41-9B4D-322DAA6D4A49}" type="presParOf" srcId="{D702F46C-0E5A-4C52-AF83-3679A7071EB4}" destId="{48E5AEAB-A52E-417F-BB66-3BB01D74B9FA}" srcOrd="0" destOrd="0" presId="urn:microsoft.com/office/officeart/2018/5/layout/CenteredIconLabelDescriptionList"/>
    <dgm:cxn modelId="{9AC1D7AC-D1BC-436F-9BF6-0C015B2B9730}" type="presParOf" srcId="{D702F46C-0E5A-4C52-AF83-3679A7071EB4}" destId="{99153694-9A51-4390-B85C-F617A0918C3A}" srcOrd="1" destOrd="0" presId="urn:microsoft.com/office/officeart/2018/5/layout/CenteredIconLabelDescriptionList"/>
    <dgm:cxn modelId="{91CEAFC9-BCD4-460E-B106-5A6094E5EDFE}" type="presParOf" srcId="{D702F46C-0E5A-4C52-AF83-3679A7071EB4}" destId="{A2F3EC4F-C078-4743-87AA-80451C616542}" srcOrd="2" destOrd="0" presId="urn:microsoft.com/office/officeart/2018/5/layout/CenteredIconLabelDescriptionList"/>
    <dgm:cxn modelId="{1F84E091-7410-4537-8A2E-05611B1D096D}" type="presParOf" srcId="{D702F46C-0E5A-4C52-AF83-3679A7071EB4}" destId="{B9E4CB7A-6AA8-4DB2-AB3A-799EBF4BC86A}" srcOrd="3" destOrd="0" presId="urn:microsoft.com/office/officeart/2018/5/layout/CenteredIconLabelDescriptionList"/>
    <dgm:cxn modelId="{A8098BBE-B29C-4C6D-A05D-A1F031DB3860}" type="presParOf" srcId="{D702F46C-0E5A-4C52-AF83-3679A7071EB4}" destId="{5E3E1062-5DC3-48D9-B9B7-BE968CD34178}"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251251-609E-42F1-9F34-68F0671B9F9C}" type="doc">
      <dgm:prSet loTypeId="urn:microsoft.com/office/officeart/2018/5/layout/IconCircleLabelList" loCatId="icon" qsTypeId="urn:microsoft.com/office/officeart/2005/8/quickstyle/simple1" qsCatId="simple" csTypeId="urn:microsoft.com/office/officeart/2018/5/colors/Iconchunking_neutralicon_accent4_2" csCatId="accent4" phldr="1"/>
      <dgm:spPr/>
      <dgm:t>
        <a:bodyPr/>
        <a:lstStyle/>
        <a:p>
          <a:endParaRPr lang="en-US"/>
        </a:p>
      </dgm:t>
    </dgm:pt>
    <dgm:pt modelId="{8333E52A-8AF9-4857-825C-5312F3069B0A}">
      <dgm:prSet/>
      <dgm:spPr/>
      <dgm:t>
        <a:bodyPr/>
        <a:lstStyle/>
        <a:p>
          <a:pPr>
            <a:defRPr cap="all"/>
          </a:pPr>
          <a:r>
            <a:rPr lang="en-US"/>
            <a:t>Human Subject Training</a:t>
          </a:r>
        </a:p>
      </dgm:t>
    </dgm:pt>
    <dgm:pt modelId="{5F2FF55C-7F3B-4FDB-A6BE-78D01659DCF2}" type="parTrans" cxnId="{C23A09A8-BF56-4A85-A0C2-54CBF326A4EB}">
      <dgm:prSet/>
      <dgm:spPr/>
      <dgm:t>
        <a:bodyPr/>
        <a:lstStyle/>
        <a:p>
          <a:endParaRPr lang="en-US"/>
        </a:p>
      </dgm:t>
    </dgm:pt>
    <dgm:pt modelId="{09ED9C6A-7B5F-4F60-A1E8-84E12A284E6D}" type="sibTrans" cxnId="{C23A09A8-BF56-4A85-A0C2-54CBF326A4EB}">
      <dgm:prSet/>
      <dgm:spPr/>
      <dgm:t>
        <a:bodyPr/>
        <a:lstStyle/>
        <a:p>
          <a:endParaRPr lang="en-US"/>
        </a:p>
      </dgm:t>
    </dgm:pt>
    <dgm:pt modelId="{031D8EBE-9E8D-46BD-9891-D88C0FFAE8A9}">
      <dgm:prSet/>
      <dgm:spPr/>
      <dgm:t>
        <a:bodyPr/>
        <a:lstStyle/>
        <a:p>
          <a:pPr>
            <a:defRPr cap="all"/>
          </a:pPr>
          <a:r>
            <a:rPr lang="en-US"/>
            <a:t>Conduct study according to IRB approved protocol</a:t>
          </a:r>
        </a:p>
      </dgm:t>
    </dgm:pt>
    <dgm:pt modelId="{6586819C-7203-4E4A-BA38-826254927C7D}" type="parTrans" cxnId="{6FEEF543-25DA-4053-967B-90F17ADC6630}">
      <dgm:prSet/>
      <dgm:spPr/>
      <dgm:t>
        <a:bodyPr/>
        <a:lstStyle/>
        <a:p>
          <a:endParaRPr lang="en-US"/>
        </a:p>
      </dgm:t>
    </dgm:pt>
    <dgm:pt modelId="{452E433D-2EEC-4B32-8048-33BBAF0F2E22}" type="sibTrans" cxnId="{6FEEF543-25DA-4053-967B-90F17ADC6630}">
      <dgm:prSet/>
      <dgm:spPr/>
      <dgm:t>
        <a:bodyPr/>
        <a:lstStyle/>
        <a:p>
          <a:endParaRPr lang="en-US"/>
        </a:p>
      </dgm:t>
    </dgm:pt>
    <dgm:pt modelId="{D5DD4AF7-9BBA-48B2-BDF5-77D4C406E99C}">
      <dgm:prSet/>
      <dgm:spPr/>
      <dgm:t>
        <a:bodyPr/>
        <a:lstStyle/>
        <a:p>
          <a:pPr>
            <a:defRPr cap="all"/>
          </a:pPr>
          <a:r>
            <a:rPr lang="en-US" dirty="0"/>
            <a:t>Report any discrepancies/issues/subject complaints to supervisor/PI and the IRB</a:t>
          </a:r>
        </a:p>
      </dgm:t>
    </dgm:pt>
    <dgm:pt modelId="{1BCDE015-BBD2-4273-87B7-46D64C023595}" type="parTrans" cxnId="{798AF4F9-39D4-4D40-9969-BFB481FA6ED5}">
      <dgm:prSet/>
      <dgm:spPr/>
      <dgm:t>
        <a:bodyPr/>
        <a:lstStyle/>
        <a:p>
          <a:endParaRPr lang="en-US"/>
        </a:p>
      </dgm:t>
    </dgm:pt>
    <dgm:pt modelId="{CBC45C4F-B3A4-4440-AD5A-06610576B9F7}" type="sibTrans" cxnId="{798AF4F9-39D4-4D40-9969-BFB481FA6ED5}">
      <dgm:prSet/>
      <dgm:spPr/>
      <dgm:t>
        <a:bodyPr/>
        <a:lstStyle/>
        <a:p>
          <a:endParaRPr lang="en-US"/>
        </a:p>
      </dgm:t>
    </dgm:pt>
    <dgm:pt modelId="{E26E6C75-5F89-4087-9E34-3BDB05B635B2}" type="pres">
      <dgm:prSet presAssocID="{78251251-609E-42F1-9F34-68F0671B9F9C}" presName="root" presStyleCnt="0">
        <dgm:presLayoutVars>
          <dgm:dir/>
          <dgm:resizeHandles val="exact"/>
        </dgm:presLayoutVars>
      </dgm:prSet>
      <dgm:spPr/>
    </dgm:pt>
    <dgm:pt modelId="{DAEE67BD-343E-4279-B06B-6E039E38CCE8}" type="pres">
      <dgm:prSet presAssocID="{8333E52A-8AF9-4857-825C-5312F3069B0A}" presName="compNode" presStyleCnt="0"/>
      <dgm:spPr/>
    </dgm:pt>
    <dgm:pt modelId="{D11F274D-4D31-4185-8586-E67184E26296}" type="pres">
      <dgm:prSet presAssocID="{8333E52A-8AF9-4857-825C-5312F3069B0A}" presName="iconBgRect" presStyleLbl="bgShp" presStyleIdx="0" presStyleCnt="3"/>
      <dgm:spPr/>
    </dgm:pt>
    <dgm:pt modelId="{DE487B58-62C9-4A2C-9AE0-34FA18F1D20F}" type="pres">
      <dgm:prSet presAssocID="{8333E52A-8AF9-4857-825C-5312F3069B0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025A629C-C865-4B0A-82E1-EF82D015F80E}" type="pres">
      <dgm:prSet presAssocID="{8333E52A-8AF9-4857-825C-5312F3069B0A}" presName="spaceRect" presStyleCnt="0"/>
      <dgm:spPr/>
    </dgm:pt>
    <dgm:pt modelId="{1DEFF059-168D-4B95-AD40-F9DF87FF7C8D}" type="pres">
      <dgm:prSet presAssocID="{8333E52A-8AF9-4857-825C-5312F3069B0A}" presName="textRect" presStyleLbl="revTx" presStyleIdx="0" presStyleCnt="3">
        <dgm:presLayoutVars>
          <dgm:chMax val="1"/>
          <dgm:chPref val="1"/>
        </dgm:presLayoutVars>
      </dgm:prSet>
      <dgm:spPr/>
    </dgm:pt>
    <dgm:pt modelId="{8667C4EC-ACB7-4893-8FD0-F710EBD8277F}" type="pres">
      <dgm:prSet presAssocID="{09ED9C6A-7B5F-4F60-A1E8-84E12A284E6D}" presName="sibTrans" presStyleCnt="0"/>
      <dgm:spPr/>
    </dgm:pt>
    <dgm:pt modelId="{47E888BF-4CDF-41F0-A7E0-8D6C2381437B}" type="pres">
      <dgm:prSet presAssocID="{031D8EBE-9E8D-46BD-9891-D88C0FFAE8A9}" presName="compNode" presStyleCnt="0"/>
      <dgm:spPr/>
    </dgm:pt>
    <dgm:pt modelId="{1C927584-B781-4B19-B29B-C5AF5A8AD4AE}" type="pres">
      <dgm:prSet presAssocID="{031D8EBE-9E8D-46BD-9891-D88C0FFAE8A9}" presName="iconBgRect" presStyleLbl="bgShp" presStyleIdx="1" presStyleCnt="3"/>
      <dgm:spPr/>
    </dgm:pt>
    <dgm:pt modelId="{BEB17E06-512D-45BA-9B3F-B48B3E1090D2}" type="pres">
      <dgm:prSet presAssocID="{031D8EBE-9E8D-46BD-9891-D88C0FFAE8A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7BA6214A-9597-4366-9F87-0A3096498356}" type="pres">
      <dgm:prSet presAssocID="{031D8EBE-9E8D-46BD-9891-D88C0FFAE8A9}" presName="spaceRect" presStyleCnt="0"/>
      <dgm:spPr/>
    </dgm:pt>
    <dgm:pt modelId="{61D62CDE-6860-4216-82BF-60FD1E5453B2}" type="pres">
      <dgm:prSet presAssocID="{031D8EBE-9E8D-46BD-9891-D88C0FFAE8A9}" presName="textRect" presStyleLbl="revTx" presStyleIdx="1" presStyleCnt="3">
        <dgm:presLayoutVars>
          <dgm:chMax val="1"/>
          <dgm:chPref val="1"/>
        </dgm:presLayoutVars>
      </dgm:prSet>
      <dgm:spPr/>
    </dgm:pt>
    <dgm:pt modelId="{D9274474-9941-43D2-B4B8-003E5D501A01}" type="pres">
      <dgm:prSet presAssocID="{452E433D-2EEC-4B32-8048-33BBAF0F2E22}" presName="sibTrans" presStyleCnt="0"/>
      <dgm:spPr/>
    </dgm:pt>
    <dgm:pt modelId="{5562C5B4-8A5F-4967-86FE-6252F0FC580A}" type="pres">
      <dgm:prSet presAssocID="{D5DD4AF7-9BBA-48B2-BDF5-77D4C406E99C}" presName="compNode" presStyleCnt="0"/>
      <dgm:spPr/>
    </dgm:pt>
    <dgm:pt modelId="{4BD9EE6B-3402-4751-94D9-682748ADB8F3}" type="pres">
      <dgm:prSet presAssocID="{D5DD4AF7-9BBA-48B2-BDF5-77D4C406E99C}" presName="iconBgRect" presStyleLbl="bgShp" presStyleIdx="2" presStyleCnt="3"/>
      <dgm:spPr/>
    </dgm:pt>
    <dgm:pt modelId="{15F407C6-4960-4184-A742-E7E6009F011E}" type="pres">
      <dgm:prSet presAssocID="{D5DD4AF7-9BBA-48B2-BDF5-77D4C406E99C}" presName="iconRect" presStyleLbl="node1" presStyleIdx="2" presStyleCnt="3" custLinFactNeighborX="2693" custLinFactNeighborY="5435"/>
      <dgm:spPr>
        <a:prstGeom prst="wedgeEllipseCallou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at"/>
        </a:ext>
      </dgm:extLst>
    </dgm:pt>
    <dgm:pt modelId="{78D8C2B3-10A2-444D-8832-53C904F54447}" type="pres">
      <dgm:prSet presAssocID="{D5DD4AF7-9BBA-48B2-BDF5-77D4C406E99C}" presName="spaceRect" presStyleCnt="0"/>
      <dgm:spPr/>
    </dgm:pt>
    <dgm:pt modelId="{22C1EB5B-5697-4017-8126-9CFB9D8866DD}" type="pres">
      <dgm:prSet presAssocID="{D5DD4AF7-9BBA-48B2-BDF5-77D4C406E99C}" presName="textRect" presStyleLbl="revTx" presStyleIdx="2" presStyleCnt="3">
        <dgm:presLayoutVars>
          <dgm:chMax val="1"/>
          <dgm:chPref val="1"/>
        </dgm:presLayoutVars>
      </dgm:prSet>
      <dgm:spPr/>
    </dgm:pt>
  </dgm:ptLst>
  <dgm:cxnLst>
    <dgm:cxn modelId="{A69F6D60-96C7-4893-8570-F516241AA2B9}" type="presOf" srcId="{8333E52A-8AF9-4857-825C-5312F3069B0A}" destId="{1DEFF059-168D-4B95-AD40-F9DF87FF7C8D}" srcOrd="0" destOrd="0" presId="urn:microsoft.com/office/officeart/2018/5/layout/IconCircleLabelList"/>
    <dgm:cxn modelId="{6FEEF543-25DA-4053-967B-90F17ADC6630}" srcId="{78251251-609E-42F1-9F34-68F0671B9F9C}" destId="{031D8EBE-9E8D-46BD-9891-D88C0FFAE8A9}" srcOrd="1" destOrd="0" parTransId="{6586819C-7203-4E4A-BA38-826254927C7D}" sibTransId="{452E433D-2EEC-4B32-8048-33BBAF0F2E22}"/>
    <dgm:cxn modelId="{4294F871-E937-4A34-8810-943CA4F86426}" type="presOf" srcId="{031D8EBE-9E8D-46BD-9891-D88C0FFAE8A9}" destId="{61D62CDE-6860-4216-82BF-60FD1E5453B2}" srcOrd="0" destOrd="0" presId="urn:microsoft.com/office/officeart/2018/5/layout/IconCircleLabelList"/>
    <dgm:cxn modelId="{E770D18E-A392-40E9-8FB1-F01E7877EF72}" type="presOf" srcId="{78251251-609E-42F1-9F34-68F0671B9F9C}" destId="{E26E6C75-5F89-4087-9E34-3BDB05B635B2}" srcOrd="0" destOrd="0" presId="urn:microsoft.com/office/officeart/2018/5/layout/IconCircleLabelList"/>
    <dgm:cxn modelId="{FB50A9A4-EF47-4643-A9D8-D5BA7A828DD8}" type="presOf" srcId="{D5DD4AF7-9BBA-48B2-BDF5-77D4C406E99C}" destId="{22C1EB5B-5697-4017-8126-9CFB9D8866DD}" srcOrd="0" destOrd="0" presId="urn:microsoft.com/office/officeart/2018/5/layout/IconCircleLabelList"/>
    <dgm:cxn modelId="{C23A09A8-BF56-4A85-A0C2-54CBF326A4EB}" srcId="{78251251-609E-42F1-9F34-68F0671B9F9C}" destId="{8333E52A-8AF9-4857-825C-5312F3069B0A}" srcOrd="0" destOrd="0" parTransId="{5F2FF55C-7F3B-4FDB-A6BE-78D01659DCF2}" sibTransId="{09ED9C6A-7B5F-4F60-A1E8-84E12A284E6D}"/>
    <dgm:cxn modelId="{798AF4F9-39D4-4D40-9969-BFB481FA6ED5}" srcId="{78251251-609E-42F1-9F34-68F0671B9F9C}" destId="{D5DD4AF7-9BBA-48B2-BDF5-77D4C406E99C}" srcOrd="2" destOrd="0" parTransId="{1BCDE015-BBD2-4273-87B7-46D64C023595}" sibTransId="{CBC45C4F-B3A4-4440-AD5A-06610576B9F7}"/>
    <dgm:cxn modelId="{98233FA1-E4D6-474E-A1BA-6D466ADCE93D}" type="presParOf" srcId="{E26E6C75-5F89-4087-9E34-3BDB05B635B2}" destId="{DAEE67BD-343E-4279-B06B-6E039E38CCE8}" srcOrd="0" destOrd="0" presId="urn:microsoft.com/office/officeart/2018/5/layout/IconCircleLabelList"/>
    <dgm:cxn modelId="{917C4D26-26A7-412B-BD0C-07D22C09E847}" type="presParOf" srcId="{DAEE67BD-343E-4279-B06B-6E039E38CCE8}" destId="{D11F274D-4D31-4185-8586-E67184E26296}" srcOrd="0" destOrd="0" presId="urn:microsoft.com/office/officeart/2018/5/layout/IconCircleLabelList"/>
    <dgm:cxn modelId="{FAC25EC2-9313-404D-A927-03A139393F82}" type="presParOf" srcId="{DAEE67BD-343E-4279-B06B-6E039E38CCE8}" destId="{DE487B58-62C9-4A2C-9AE0-34FA18F1D20F}" srcOrd="1" destOrd="0" presId="urn:microsoft.com/office/officeart/2018/5/layout/IconCircleLabelList"/>
    <dgm:cxn modelId="{83CAE51D-86D7-43ED-B783-62BD5A464A01}" type="presParOf" srcId="{DAEE67BD-343E-4279-B06B-6E039E38CCE8}" destId="{025A629C-C865-4B0A-82E1-EF82D015F80E}" srcOrd="2" destOrd="0" presId="urn:microsoft.com/office/officeart/2018/5/layout/IconCircleLabelList"/>
    <dgm:cxn modelId="{A5197605-84D5-4C52-9873-3A585E61B955}" type="presParOf" srcId="{DAEE67BD-343E-4279-B06B-6E039E38CCE8}" destId="{1DEFF059-168D-4B95-AD40-F9DF87FF7C8D}" srcOrd="3" destOrd="0" presId="urn:microsoft.com/office/officeart/2018/5/layout/IconCircleLabelList"/>
    <dgm:cxn modelId="{DBB6008D-C3BC-4D77-A5C4-C58A7ACA3E74}" type="presParOf" srcId="{E26E6C75-5F89-4087-9E34-3BDB05B635B2}" destId="{8667C4EC-ACB7-4893-8FD0-F710EBD8277F}" srcOrd="1" destOrd="0" presId="urn:microsoft.com/office/officeart/2018/5/layout/IconCircleLabelList"/>
    <dgm:cxn modelId="{231FF8A4-6FEA-45CB-87AD-9AC13DD15741}" type="presParOf" srcId="{E26E6C75-5F89-4087-9E34-3BDB05B635B2}" destId="{47E888BF-4CDF-41F0-A7E0-8D6C2381437B}" srcOrd="2" destOrd="0" presId="urn:microsoft.com/office/officeart/2018/5/layout/IconCircleLabelList"/>
    <dgm:cxn modelId="{9595AEF6-6AF3-4769-8A69-67337F33DB11}" type="presParOf" srcId="{47E888BF-4CDF-41F0-A7E0-8D6C2381437B}" destId="{1C927584-B781-4B19-B29B-C5AF5A8AD4AE}" srcOrd="0" destOrd="0" presId="urn:microsoft.com/office/officeart/2018/5/layout/IconCircleLabelList"/>
    <dgm:cxn modelId="{348EA7F9-F55D-4B7A-B5D9-43C8E0DFA6DE}" type="presParOf" srcId="{47E888BF-4CDF-41F0-A7E0-8D6C2381437B}" destId="{BEB17E06-512D-45BA-9B3F-B48B3E1090D2}" srcOrd="1" destOrd="0" presId="urn:microsoft.com/office/officeart/2018/5/layout/IconCircleLabelList"/>
    <dgm:cxn modelId="{EA67310A-9C80-4A8C-911A-35B589FFE1E0}" type="presParOf" srcId="{47E888BF-4CDF-41F0-A7E0-8D6C2381437B}" destId="{7BA6214A-9597-4366-9F87-0A3096498356}" srcOrd="2" destOrd="0" presId="urn:microsoft.com/office/officeart/2018/5/layout/IconCircleLabelList"/>
    <dgm:cxn modelId="{315462F4-D0E4-44D5-A657-B0ED7152DC5F}" type="presParOf" srcId="{47E888BF-4CDF-41F0-A7E0-8D6C2381437B}" destId="{61D62CDE-6860-4216-82BF-60FD1E5453B2}" srcOrd="3" destOrd="0" presId="urn:microsoft.com/office/officeart/2018/5/layout/IconCircleLabelList"/>
    <dgm:cxn modelId="{1F31F9DF-DF80-4FFF-B66C-1F2DCE13E173}" type="presParOf" srcId="{E26E6C75-5F89-4087-9E34-3BDB05B635B2}" destId="{D9274474-9941-43D2-B4B8-003E5D501A01}" srcOrd="3" destOrd="0" presId="urn:microsoft.com/office/officeart/2018/5/layout/IconCircleLabelList"/>
    <dgm:cxn modelId="{A2DEA130-7A9B-4EB9-BDA7-C8FC900AF4DA}" type="presParOf" srcId="{E26E6C75-5F89-4087-9E34-3BDB05B635B2}" destId="{5562C5B4-8A5F-4967-86FE-6252F0FC580A}" srcOrd="4" destOrd="0" presId="urn:microsoft.com/office/officeart/2018/5/layout/IconCircleLabelList"/>
    <dgm:cxn modelId="{67CF92A6-8589-4A06-804F-4E9815F5A7F9}" type="presParOf" srcId="{5562C5B4-8A5F-4967-86FE-6252F0FC580A}" destId="{4BD9EE6B-3402-4751-94D9-682748ADB8F3}" srcOrd="0" destOrd="0" presId="urn:microsoft.com/office/officeart/2018/5/layout/IconCircleLabelList"/>
    <dgm:cxn modelId="{1B7CDC6B-2909-490C-B9EE-E729B1F45B12}" type="presParOf" srcId="{5562C5B4-8A5F-4967-86FE-6252F0FC580A}" destId="{15F407C6-4960-4184-A742-E7E6009F011E}" srcOrd="1" destOrd="0" presId="urn:microsoft.com/office/officeart/2018/5/layout/IconCircleLabelList"/>
    <dgm:cxn modelId="{AFB8ACFE-2579-4BAD-BA3F-ED2291299A44}" type="presParOf" srcId="{5562C5B4-8A5F-4967-86FE-6252F0FC580A}" destId="{78D8C2B3-10A2-444D-8832-53C904F54447}" srcOrd="2" destOrd="0" presId="urn:microsoft.com/office/officeart/2018/5/layout/IconCircleLabelList"/>
    <dgm:cxn modelId="{14A8137D-06B2-46C1-A779-04B013415595}" type="presParOf" srcId="{5562C5B4-8A5F-4967-86FE-6252F0FC580A}" destId="{22C1EB5B-5697-4017-8126-9CFB9D8866D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71A927-9E54-4CAE-A23D-D22F189695D7}"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E0B86C9B-3FEF-429B-8CDE-88BEB1E498E5}">
      <dgm:prSet/>
      <dgm:spPr/>
      <dgm:t>
        <a:bodyPr/>
        <a:lstStyle/>
        <a:p>
          <a:r>
            <a:rPr lang="en-US"/>
            <a:t>Oversee</a:t>
          </a:r>
        </a:p>
      </dgm:t>
    </dgm:pt>
    <dgm:pt modelId="{ADD96CBB-4B5F-4265-A04E-CBB8233D7F40}" type="parTrans" cxnId="{EA102A98-A484-4BB3-858B-825A0A911511}">
      <dgm:prSet/>
      <dgm:spPr/>
      <dgm:t>
        <a:bodyPr/>
        <a:lstStyle/>
        <a:p>
          <a:endParaRPr lang="en-US"/>
        </a:p>
      </dgm:t>
    </dgm:pt>
    <dgm:pt modelId="{2AB76A9D-759F-4A0B-BB46-93CAA2C53486}" type="sibTrans" cxnId="{EA102A98-A484-4BB3-858B-825A0A911511}">
      <dgm:prSet/>
      <dgm:spPr/>
      <dgm:t>
        <a:bodyPr/>
        <a:lstStyle/>
        <a:p>
          <a:endParaRPr lang="en-US"/>
        </a:p>
      </dgm:t>
    </dgm:pt>
    <dgm:pt modelId="{4D99072C-F3C3-47C0-941B-E7F872CAA0AC}">
      <dgm:prSet/>
      <dgm:spPr/>
      <dgm:t>
        <a:bodyPr/>
        <a:lstStyle/>
        <a:p>
          <a:r>
            <a:rPr lang="en-US" dirty="0"/>
            <a:t>Oversee the review and conduct studies in their department or school</a:t>
          </a:r>
        </a:p>
      </dgm:t>
    </dgm:pt>
    <dgm:pt modelId="{7B13938E-1768-4334-9460-DC23ABEC73EC}" type="parTrans" cxnId="{EF13A1E5-11C5-4B5A-B3FC-C05B9E99E6F1}">
      <dgm:prSet/>
      <dgm:spPr/>
      <dgm:t>
        <a:bodyPr/>
        <a:lstStyle/>
        <a:p>
          <a:endParaRPr lang="en-US"/>
        </a:p>
      </dgm:t>
    </dgm:pt>
    <dgm:pt modelId="{E9B55F39-79D9-4BA6-B49C-1CE8A1CF693D}" type="sibTrans" cxnId="{EF13A1E5-11C5-4B5A-B3FC-C05B9E99E6F1}">
      <dgm:prSet/>
      <dgm:spPr/>
      <dgm:t>
        <a:bodyPr/>
        <a:lstStyle/>
        <a:p>
          <a:endParaRPr lang="en-US"/>
        </a:p>
      </dgm:t>
    </dgm:pt>
    <dgm:pt modelId="{34CF8758-6FC3-490E-BB5E-CDA63090C73A}">
      <dgm:prSet/>
      <dgm:spPr/>
      <dgm:t>
        <a:bodyPr/>
        <a:lstStyle/>
        <a:p>
          <a:r>
            <a:rPr lang="en-US"/>
            <a:t>Forward</a:t>
          </a:r>
        </a:p>
      </dgm:t>
    </dgm:pt>
    <dgm:pt modelId="{C68A7AE8-F264-49FC-85AC-187B741142C7}" type="parTrans" cxnId="{CFC66436-EF02-4C9B-A183-429F9488751E}">
      <dgm:prSet/>
      <dgm:spPr/>
      <dgm:t>
        <a:bodyPr/>
        <a:lstStyle/>
        <a:p>
          <a:endParaRPr lang="en-US"/>
        </a:p>
      </dgm:t>
    </dgm:pt>
    <dgm:pt modelId="{0ACE12D0-C0E7-41F8-9E9D-FFB1CD91B9DE}" type="sibTrans" cxnId="{CFC66436-EF02-4C9B-A183-429F9488751E}">
      <dgm:prSet/>
      <dgm:spPr/>
      <dgm:t>
        <a:bodyPr/>
        <a:lstStyle/>
        <a:p>
          <a:endParaRPr lang="en-US"/>
        </a:p>
      </dgm:t>
    </dgm:pt>
    <dgm:pt modelId="{A0CE368E-1554-44EB-BC09-32718BAB160A}">
      <dgm:prSet/>
      <dgm:spPr/>
      <dgm:t>
        <a:bodyPr/>
        <a:lstStyle/>
        <a:p>
          <a:r>
            <a:rPr lang="en-US" dirty="0"/>
            <a:t>Forward complaints and allegations to IRB or IO/OO</a:t>
          </a:r>
        </a:p>
      </dgm:t>
    </dgm:pt>
    <dgm:pt modelId="{CD670591-3F93-408A-A7E3-99DF07ED357E}" type="parTrans" cxnId="{5EFDB837-953C-46B5-81F3-33003F834526}">
      <dgm:prSet/>
      <dgm:spPr/>
      <dgm:t>
        <a:bodyPr/>
        <a:lstStyle/>
        <a:p>
          <a:endParaRPr lang="en-US"/>
        </a:p>
      </dgm:t>
    </dgm:pt>
    <dgm:pt modelId="{7AF54234-302B-44DB-A284-EA28563977D2}" type="sibTrans" cxnId="{5EFDB837-953C-46B5-81F3-33003F834526}">
      <dgm:prSet/>
      <dgm:spPr/>
      <dgm:t>
        <a:bodyPr/>
        <a:lstStyle/>
        <a:p>
          <a:endParaRPr lang="en-US"/>
        </a:p>
      </dgm:t>
    </dgm:pt>
    <dgm:pt modelId="{5B4C3E6D-F422-4466-80BD-2BA01D136350}">
      <dgm:prSet/>
      <dgm:spPr/>
      <dgm:t>
        <a:bodyPr/>
        <a:lstStyle/>
        <a:p>
          <a:r>
            <a:rPr lang="en-US"/>
            <a:t>Ensure</a:t>
          </a:r>
        </a:p>
      </dgm:t>
    </dgm:pt>
    <dgm:pt modelId="{7693B018-4A7E-4443-B5DB-EA0759344F87}" type="parTrans" cxnId="{57B2A34A-3D08-493B-80A2-31208DD3BD7C}">
      <dgm:prSet/>
      <dgm:spPr/>
      <dgm:t>
        <a:bodyPr/>
        <a:lstStyle/>
        <a:p>
          <a:endParaRPr lang="en-US"/>
        </a:p>
      </dgm:t>
    </dgm:pt>
    <dgm:pt modelId="{4E5D635D-DBCD-4408-BAED-B3835C017D30}" type="sibTrans" cxnId="{57B2A34A-3D08-493B-80A2-31208DD3BD7C}">
      <dgm:prSet/>
      <dgm:spPr/>
      <dgm:t>
        <a:bodyPr/>
        <a:lstStyle/>
        <a:p>
          <a:endParaRPr lang="en-US"/>
        </a:p>
      </dgm:t>
    </dgm:pt>
    <dgm:pt modelId="{1C97B324-0723-4F92-86F4-B640D89FEEF5}">
      <dgm:prSet/>
      <dgm:spPr/>
      <dgm:t>
        <a:bodyPr/>
        <a:lstStyle/>
        <a:p>
          <a:r>
            <a:rPr lang="en-US" dirty="0"/>
            <a:t>Ensure studies conducted in their department or school has adequate resources</a:t>
          </a:r>
        </a:p>
      </dgm:t>
    </dgm:pt>
    <dgm:pt modelId="{BFB38C23-957A-49D0-884C-86DAEF01CEE7}" type="parTrans" cxnId="{0D5035F2-E8EC-4A1C-9F6A-0424179CDFA6}">
      <dgm:prSet/>
      <dgm:spPr/>
      <dgm:t>
        <a:bodyPr/>
        <a:lstStyle/>
        <a:p>
          <a:endParaRPr lang="en-US"/>
        </a:p>
      </dgm:t>
    </dgm:pt>
    <dgm:pt modelId="{F9139CF5-244E-4B22-A77F-3F4D6D787FDA}" type="sibTrans" cxnId="{0D5035F2-E8EC-4A1C-9F6A-0424179CDFA6}">
      <dgm:prSet/>
      <dgm:spPr/>
      <dgm:t>
        <a:bodyPr/>
        <a:lstStyle/>
        <a:p>
          <a:endParaRPr lang="en-US"/>
        </a:p>
      </dgm:t>
    </dgm:pt>
    <dgm:pt modelId="{F668FB68-C923-4B52-8F0E-9109418F16C8}" type="pres">
      <dgm:prSet presAssocID="{C071A927-9E54-4CAE-A23D-D22F189695D7}" presName="Name0" presStyleCnt="0">
        <dgm:presLayoutVars>
          <dgm:dir/>
          <dgm:animLvl val="lvl"/>
          <dgm:resizeHandles val="exact"/>
        </dgm:presLayoutVars>
      </dgm:prSet>
      <dgm:spPr/>
    </dgm:pt>
    <dgm:pt modelId="{63E67603-9834-41F9-A213-D125C7D90ABF}" type="pres">
      <dgm:prSet presAssocID="{E0B86C9B-3FEF-429B-8CDE-88BEB1E498E5}" presName="composite" presStyleCnt="0"/>
      <dgm:spPr/>
    </dgm:pt>
    <dgm:pt modelId="{A32417ED-C9D7-488B-9404-1E33DDB4C140}" type="pres">
      <dgm:prSet presAssocID="{E0B86C9B-3FEF-429B-8CDE-88BEB1E498E5}" presName="parTx" presStyleLbl="alignNode1" presStyleIdx="0" presStyleCnt="3">
        <dgm:presLayoutVars>
          <dgm:chMax val="0"/>
          <dgm:chPref val="0"/>
        </dgm:presLayoutVars>
      </dgm:prSet>
      <dgm:spPr/>
    </dgm:pt>
    <dgm:pt modelId="{DBF68E21-4DFD-44CF-A182-E07A3D343642}" type="pres">
      <dgm:prSet presAssocID="{E0B86C9B-3FEF-429B-8CDE-88BEB1E498E5}" presName="desTx" presStyleLbl="alignAccFollowNode1" presStyleIdx="0" presStyleCnt="3">
        <dgm:presLayoutVars/>
      </dgm:prSet>
      <dgm:spPr/>
    </dgm:pt>
    <dgm:pt modelId="{A11A800D-05F3-4B80-8516-D5F095D9F188}" type="pres">
      <dgm:prSet presAssocID="{2AB76A9D-759F-4A0B-BB46-93CAA2C53486}" presName="space" presStyleCnt="0"/>
      <dgm:spPr/>
    </dgm:pt>
    <dgm:pt modelId="{066411D5-BADC-42C5-BBA6-292C53F85C35}" type="pres">
      <dgm:prSet presAssocID="{34CF8758-6FC3-490E-BB5E-CDA63090C73A}" presName="composite" presStyleCnt="0"/>
      <dgm:spPr/>
    </dgm:pt>
    <dgm:pt modelId="{69AE7E34-0254-49AF-9D4D-453FB0B71C22}" type="pres">
      <dgm:prSet presAssocID="{34CF8758-6FC3-490E-BB5E-CDA63090C73A}" presName="parTx" presStyleLbl="alignNode1" presStyleIdx="1" presStyleCnt="3">
        <dgm:presLayoutVars>
          <dgm:chMax val="0"/>
          <dgm:chPref val="0"/>
        </dgm:presLayoutVars>
      </dgm:prSet>
      <dgm:spPr/>
    </dgm:pt>
    <dgm:pt modelId="{D3E389BB-C18E-4E02-88A8-804BBAEAD7BE}" type="pres">
      <dgm:prSet presAssocID="{34CF8758-6FC3-490E-BB5E-CDA63090C73A}" presName="desTx" presStyleLbl="alignAccFollowNode1" presStyleIdx="1" presStyleCnt="3">
        <dgm:presLayoutVars/>
      </dgm:prSet>
      <dgm:spPr/>
    </dgm:pt>
    <dgm:pt modelId="{624A1003-8511-46F9-8477-712FCE1A5390}" type="pres">
      <dgm:prSet presAssocID="{0ACE12D0-C0E7-41F8-9E9D-FFB1CD91B9DE}" presName="space" presStyleCnt="0"/>
      <dgm:spPr/>
    </dgm:pt>
    <dgm:pt modelId="{2EED05EC-6736-48C3-95D8-57C98A14AE9D}" type="pres">
      <dgm:prSet presAssocID="{5B4C3E6D-F422-4466-80BD-2BA01D136350}" presName="composite" presStyleCnt="0"/>
      <dgm:spPr/>
    </dgm:pt>
    <dgm:pt modelId="{FE863E9F-FF2B-4943-8E76-22F927C99502}" type="pres">
      <dgm:prSet presAssocID="{5B4C3E6D-F422-4466-80BD-2BA01D136350}" presName="parTx" presStyleLbl="alignNode1" presStyleIdx="2" presStyleCnt="3">
        <dgm:presLayoutVars>
          <dgm:chMax val="0"/>
          <dgm:chPref val="0"/>
        </dgm:presLayoutVars>
      </dgm:prSet>
      <dgm:spPr/>
    </dgm:pt>
    <dgm:pt modelId="{A00FB323-1A7F-4D19-9765-1D2315B23B2E}" type="pres">
      <dgm:prSet presAssocID="{5B4C3E6D-F422-4466-80BD-2BA01D136350}" presName="desTx" presStyleLbl="alignAccFollowNode1" presStyleIdx="2" presStyleCnt="3">
        <dgm:presLayoutVars/>
      </dgm:prSet>
      <dgm:spPr/>
    </dgm:pt>
  </dgm:ptLst>
  <dgm:cxnLst>
    <dgm:cxn modelId="{81A1D908-C488-4A7F-BC02-C09A9A24C2FD}" type="presOf" srcId="{1C97B324-0723-4F92-86F4-B640D89FEEF5}" destId="{A00FB323-1A7F-4D19-9765-1D2315B23B2E}" srcOrd="0" destOrd="0" presId="urn:microsoft.com/office/officeart/2016/7/layout/HorizontalActionList"/>
    <dgm:cxn modelId="{CFC66436-EF02-4C9B-A183-429F9488751E}" srcId="{C071A927-9E54-4CAE-A23D-D22F189695D7}" destId="{34CF8758-6FC3-490E-BB5E-CDA63090C73A}" srcOrd="1" destOrd="0" parTransId="{C68A7AE8-F264-49FC-85AC-187B741142C7}" sibTransId="{0ACE12D0-C0E7-41F8-9E9D-FFB1CD91B9DE}"/>
    <dgm:cxn modelId="{5EFDB837-953C-46B5-81F3-33003F834526}" srcId="{34CF8758-6FC3-490E-BB5E-CDA63090C73A}" destId="{A0CE368E-1554-44EB-BC09-32718BAB160A}" srcOrd="0" destOrd="0" parTransId="{CD670591-3F93-408A-A7E3-99DF07ED357E}" sibTransId="{7AF54234-302B-44DB-A284-EA28563977D2}"/>
    <dgm:cxn modelId="{57B2A34A-3D08-493B-80A2-31208DD3BD7C}" srcId="{C071A927-9E54-4CAE-A23D-D22F189695D7}" destId="{5B4C3E6D-F422-4466-80BD-2BA01D136350}" srcOrd="2" destOrd="0" parTransId="{7693B018-4A7E-4443-B5DB-EA0759344F87}" sibTransId="{4E5D635D-DBCD-4408-BAED-B3835C017D30}"/>
    <dgm:cxn modelId="{79F1537B-1255-4773-AE08-1E3FF0A85B41}" type="presOf" srcId="{4D99072C-F3C3-47C0-941B-E7F872CAA0AC}" destId="{DBF68E21-4DFD-44CF-A182-E07A3D343642}" srcOrd="0" destOrd="0" presId="urn:microsoft.com/office/officeart/2016/7/layout/HorizontalActionList"/>
    <dgm:cxn modelId="{BBB3D184-3DBD-4AC4-B1F1-F345B70A50DE}" type="presOf" srcId="{5B4C3E6D-F422-4466-80BD-2BA01D136350}" destId="{FE863E9F-FF2B-4943-8E76-22F927C99502}" srcOrd="0" destOrd="0" presId="urn:microsoft.com/office/officeart/2016/7/layout/HorizontalActionList"/>
    <dgm:cxn modelId="{0CE30686-3F0B-41AF-8C4C-E7A8AC795F12}" type="presOf" srcId="{C071A927-9E54-4CAE-A23D-D22F189695D7}" destId="{F668FB68-C923-4B52-8F0E-9109418F16C8}" srcOrd="0" destOrd="0" presId="urn:microsoft.com/office/officeart/2016/7/layout/HorizontalActionList"/>
    <dgm:cxn modelId="{EA102A98-A484-4BB3-858B-825A0A911511}" srcId="{C071A927-9E54-4CAE-A23D-D22F189695D7}" destId="{E0B86C9B-3FEF-429B-8CDE-88BEB1E498E5}" srcOrd="0" destOrd="0" parTransId="{ADD96CBB-4B5F-4265-A04E-CBB8233D7F40}" sibTransId="{2AB76A9D-759F-4A0B-BB46-93CAA2C53486}"/>
    <dgm:cxn modelId="{CE0683BA-A9FC-4D88-AF5F-B4C492B5932E}" type="presOf" srcId="{E0B86C9B-3FEF-429B-8CDE-88BEB1E498E5}" destId="{A32417ED-C9D7-488B-9404-1E33DDB4C140}" srcOrd="0" destOrd="0" presId="urn:microsoft.com/office/officeart/2016/7/layout/HorizontalActionList"/>
    <dgm:cxn modelId="{EF13A1E5-11C5-4B5A-B3FC-C05B9E99E6F1}" srcId="{E0B86C9B-3FEF-429B-8CDE-88BEB1E498E5}" destId="{4D99072C-F3C3-47C0-941B-E7F872CAA0AC}" srcOrd="0" destOrd="0" parTransId="{7B13938E-1768-4334-9460-DC23ABEC73EC}" sibTransId="{E9B55F39-79D9-4BA6-B49C-1CE8A1CF693D}"/>
    <dgm:cxn modelId="{58A1ABED-8DA2-4778-87F3-A71269DF669A}" type="presOf" srcId="{34CF8758-6FC3-490E-BB5E-CDA63090C73A}" destId="{69AE7E34-0254-49AF-9D4D-453FB0B71C22}" srcOrd="0" destOrd="0" presId="urn:microsoft.com/office/officeart/2016/7/layout/HorizontalActionList"/>
    <dgm:cxn modelId="{84FD01F0-B730-428E-98CD-E83DDA49D578}" type="presOf" srcId="{A0CE368E-1554-44EB-BC09-32718BAB160A}" destId="{D3E389BB-C18E-4E02-88A8-804BBAEAD7BE}" srcOrd="0" destOrd="0" presId="urn:microsoft.com/office/officeart/2016/7/layout/HorizontalActionList"/>
    <dgm:cxn modelId="{0D5035F2-E8EC-4A1C-9F6A-0424179CDFA6}" srcId="{5B4C3E6D-F422-4466-80BD-2BA01D136350}" destId="{1C97B324-0723-4F92-86F4-B640D89FEEF5}" srcOrd="0" destOrd="0" parTransId="{BFB38C23-957A-49D0-884C-86DAEF01CEE7}" sibTransId="{F9139CF5-244E-4B22-A77F-3F4D6D787FDA}"/>
    <dgm:cxn modelId="{E02E002B-BC7D-4A3E-859B-AA4887DCE5E5}" type="presParOf" srcId="{F668FB68-C923-4B52-8F0E-9109418F16C8}" destId="{63E67603-9834-41F9-A213-D125C7D90ABF}" srcOrd="0" destOrd="0" presId="urn:microsoft.com/office/officeart/2016/7/layout/HorizontalActionList"/>
    <dgm:cxn modelId="{03CAF310-9476-4473-9FC4-DEB01B6EA577}" type="presParOf" srcId="{63E67603-9834-41F9-A213-D125C7D90ABF}" destId="{A32417ED-C9D7-488B-9404-1E33DDB4C140}" srcOrd="0" destOrd="0" presId="urn:microsoft.com/office/officeart/2016/7/layout/HorizontalActionList"/>
    <dgm:cxn modelId="{94EACDF5-5EF0-4E94-9E8A-AE319859A353}" type="presParOf" srcId="{63E67603-9834-41F9-A213-D125C7D90ABF}" destId="{DBF68E21-4DFD-44CF-A182-E07A3D343642}" srcOrd="1" destOrd="0" presId="urn:microsoft.com/office/officeart/2016/7/layout/HorizontalActionList"/>
    <dgm:cxn modelId="{E75F297C-6192-46F5-AA0E-AA29BAA999B6}" type="presParOf" srcId="{F668FB68-C923-4B52-8F0E-9109418F16C8}" destId="{A11A800D-05F3-4B80-8516-D5F095D9F188}" srcOrd="1" destOrd="0" presId="urn:microsoft.com/office/officeart/2016/7/layout/HorizontalActionList"/>
    <dgm:cxn modelId="{AEDBFE68-61AD-4025-BEAB-F5CD962A7ADA}" type="presParOf" srcId="{F668FB68-C923-4B52-8F0E-9109418F16C8}" destId="{066411D5-BADC-42C5-BBA6-292C53F85C35}" srcOrd="2" destOrd="0" presId="urn:microsoft.com/office/officeart/2016/7/layout/HorizontalActionList"/>
    <dgm:cxn modelId="{06B9CB16-35C8-43DF-87AB-7D8DBF435B4E}" type="presParOf" srcId="{066411D5-BADC-42C5-BBA6-292C53F85C35}" destId="{69AE7E34-0254-49AF-9D4D-453FB0B71C22}" srcOrd="0" destOrd="0" presId="urn:microsoft.com/office/officeart/2016/7/layout/HorizontalActionList"/>
    <dgm:cxn modelId="{CC32B598-7E31-49B9-A861-1766FD54599F}" type="presParOf" srcId="{066411D5-BADC-42C5-BBA6-292C53F85C35}" destId="{D3E389BB-C18E-4E02-88A8-804BBAEAD7BE}" srcOrd="1" destOrd="0" presId="urn:microsoft.com/office/officeart/2016/7/layout/HorizontalActionList"/>
    <dgm:cxn modelId="{E7A8754E-2AAA-4099-A4D2-4942FF643322}" type="presParOf" srcId="{F668FB68-C923-4B52-8F0E-9109418F16C8}" destId="{624A1003-8511-46F9-8477-712FCE1A5390}" srcOrd="3" destOrd="0" presId="urn:microsoft.com/office/officeart/2016/7/layout/HorizontalActionList"/>
    <dgm:cxn modelId="{F8F7AAE4-C9E1-44AA-8129-F71D26629173}" type="presParOf" srcId="{F668FB68-C923-4B52-8F0E-9109418F16C8}" destId="{2EED05EC-6736-48C3-95D8-57C98A14AE9D}" srcOrd="4" destOrd="0" presId="urn:microsoft.com/office/officeart/2016/7/layout/HorizontalActionList"/>
    <dgm:cxn modelId="{05A3A65F-D826-4BC9-837E-598A7E867EE0}" type="presParOf" srcId="{2EED05EC-6736-48C3-95D8-57C98A14AE9D}" destId="{FE863E9F-FF2B-4943-8E76-22F927C99502}" srcOrd="0" destOrd="0" presId="urn:microsoft.com/office/officeart/2016/7/layout/HorizontalActionList"/>
    <dgm:cxn modelId="{2DA8A855-81A9-4EE6-933B-2806720AB4C4}" type="presParOf" srcId="{2EED05EC-6736-48C3-95D8-57C98A14AE9D}" destId="{A00FB323-1A7F-4D19-9765-1D2315B23B2E}"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33FFA-D202-46CA-8E2F-AFDD3C93306F}">
      <dsp:nvSpPr>
        <dsp:cNvPr id="0" name=""/>
        <dsp:cNvSpPr/>
      </dsp:nvSpPr>
      <dsp:spPr>
        <a:xfrm>
          <a:off x="241574" y="722052"/>
          <a:ext cx="1209804" cy="13578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722AFF-39EC-4145-A350-7F84E0E727F9}">
      <dsp:nvSpPr>
        <dsp:cNvPr id="0" name=""/>
        <dsp:cNvSpPr/>
      </dsp:nvSpPr>
      <dsp:spPr>
        <a:xfrm>
          <a:off x="4" y="2051443"/>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Secure IRB approval prior to implementation </a:t>
          </a:r>
        </a:p>
      </dsp:txBody>
      <dsp:txXfrm>
        <a:off x="4" y="2051443"/>
        <a:ext cx="1683281" cy="568107"/>
      </dsp:txXfrm>
    </dsp:sp>
    <dsp:sp modelId="{AF3E7FE9-5677-4C43-93CA-F6499514573A}">
      <dsp:nvSpPr>
        <dsp:cNvPr id="0" name=""/>
        <dsp:cNvSpPr/>
      </dsp:nvSpPr>
      <dsp:spPr>
        <a:xfrm>
          <a:off x="4835"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86AD5414-9F28-4F92-9A03-842F17139CD1}">
      <dsp:nvSpPr>
        <dsp:cNvPr id="0" name=""/>
        <dsp:cNvSpPr/>
      </dsp:nvSpPr>
      <dsp:spPr>
        <a:xfrm>
          <a:off x="2219429" y="615405"/>
          <a:ext cx="1209804" cy="13578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F37D97-AE79-4F33-9C5C-5EBBBF0B5A99}">
      <dsp:nvSpPr>
        <dsp:cNvPr id="0" name=""/>
        <dsp:cNvSpPr/>
      </dsp:nvSpPr>
      <dsp:spPr>
        <a:xfrm>
          <a:off x="2009186" y="2024308"/>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Conduct study according to IRB approved protocol</a:t>
          </a:r>
        </a:p>
      </dsp:txBody>
      <dsp:txXfrm>
        <a:off x="2009186" y="2024308"/>
        <a:ext cx="1683281" cy="568107"/>
      </dsp:txXfrm>
    </dsp:sp>
    <dsp:sp modelId="{79062242-BB55-411F-8581-71A1CD320262}">
      <dsp:nvSpPr>
        <dsp:cNvPr id="0" name=""/>
        <dsp:cNvSpPr/>
      </dsp:nvSpPr>
      <dsp:spPr>
        <a:xfrm>
          <a:off x="1995938" y="2716821"/>
          <a:ext cx="1683281" cy="457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Submit Continuing Review, Modifications to IRB as required</a:t>
          </a:r>
        </a:p>
      </dsp:txBody>
      <dsp:txXfrm>
        <a:off x="1995938" y="2716821"/>
        <a:ext cx="1683281" cy="457811"/>
      </dsp:txXfrm>
    </dsp:sp>
    <dsp:sp modelId="{056E5191-E8BE-4F14-AFBA-4068E7BE0A14}">
      <dsp:nvSpPr>
        <dsp:cNvPr id="0" name=""/>
        <dsp:cNvSpPr/>
      </dsp:nvSpPr>
      <dsp:spPr>
        <a:xfrm>
          <a:off x="4197285" y="722052"/>
          <a:ext cx="1209804" cy="13578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74E846-C2E3-427A-924B-322DCB5695A9}">
      <dsp:nvSpPr>
        <dsp:cNvPr id="0" name=""/>
        <dsp:cNvSpPr/>
      </dsp:nvSpPr>
      <dsp:spPr>
        <a:xfrm>
          <a:off x="3959991" y="2038195"/>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Ensure adequate facilitates, equipment on site</a:t>
          </a:r>
        </a:p>
      </dsp:txBody>
      <dsp:txXfrm>
        <a:off x="3959991" y="2038195"/>
        <a:ext cx="1683281" cy="568107"/>
      </dsp:txXfrm>
    </dsp:sp>
    <dsp:sp modelId="{FF4E464B-6A26-4275-9F93-CC9F08B6CF53}">
      <dsp:nvSpPr>
        <dsp:cNvPr id="0" name=""/>
        <dsp:cNvSpPr/>
      </dsp:nvSpPr>
      <dsp:spPr>
        <a:xfrm>
          <a:off x="3960546"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615278DD-83EC-46B8-BB69-833C7A0353CB}">
      <dsp:nvSpPr>
        <dsp:cNvPr id="0" name=""/>
        <dsp:cNvSpPr/>
      </dsp:nvSpPr>
      <dsp:spPr>
        <a:xfrm>
          <a:off x="6175140" y="722052"/>
          <a:ext cx="1209804" cy="135788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0E5C02-ED99-4CF7-8A03-41C05353DB48}">
      <dsp:nvSpPr>
        <dsp:cNvPr id="0" name=""/>
        <dsp:cNvSpPr/>
      </dsp:nvSpPr>
      <dsp:spPr>
        <a:xfrm>
          <a:off x="5938402" y="2011687"/>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Ensure study staff are qualified</a:t>
          </a:r>
        </a:p>
      </dsp:txBody>
      <dsp:txXfrm>
        <a:off x="5938402" y="2011687"/>
        <a:ext cx="1683281" cy="568107"/>
      </dsp:txXfrm>
    </dsp:sp>
    <dsp:sp modelId="{9A0F0FE4-0C9B-4BF7-9455-17D1FEDBA772}">
      <dsp:nvSpPr>
        <dsp:cNvPr id="0" name=""/>
        <dsp:cNvSpPr/>
      </dsp:nvSpPr>
      <dsp:spPr>
        <a:xfrm>
          <a:off x="5938402"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48E5AEAB-A52E-417F-BB66-3BB01D74B9FA}">
      <dsp:nvSpPr>
        <dsp:cNvPr id="0" name=""/>
        <dsp:cNvSpPr/>
      </dsp:nvSpPr>
      <dsp:spPr>
        <a:xfrm>
          <a:off x="8152996" y="722052"/>
          <a:ext cx="1209804" cy="135788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F3EC4F-C078-4743-87AA-80451C616542}">
      <dsp:nvSpPr>
        <dsp:cNvPr id="0" name=""/>
        <dsp:cNvSpPr/>
      </dsp:nvSpPr>
      <dsp:spPr>
        <a:xfrm>
          <a:off x="7919994" y="1958677"/>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Report new information</a:t>
          </a:r>
        </a:p>
      </dsp:txBody>
      <dsp:txXfrm>
        <a:off x="7919994" y="1958677"/>
        <a:ext cx="1683281" cy="568107"/>
      </dsp:txXfrm>
    </dsp:sp>
    <dsp:sp modelId="{5E3E1062-5DC3-48D9-B9B7-BE968CD34178}">
      <dsp:nvSpPr>
        <dsp:cNvPr id="0" name=""/>
        <dsp:cNvSpPr/>
      </dsp:nvSpPr>
      <dsp:spPr>
        <a:xfrm>
          <a:off x="7916257"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F274D-4D31-4185-8586-E67184E26296}">
      <dsp:nvSpPr>
        <dsp:cNvPr id="0" name=""/>
        <dsp:cNvSpPr/>
      </dsp:nvSpPr>
      <dsp:spPr>
        <a:xfrm>
          <a:off x="639687"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487B58-62C9-4A2C-9AE0-34FA18F1D20F}">
      <dsp:nvSpPr>
        <dsp:cNvPr id="0" name=""/>
        <dsp:cNvSpPr/>
      </dsp:nvSpPr>
      <dsp:spPr>
        <a:xfrm>
          <a:off x="1005312" y="542872"/>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DEFF059-168D-4B95-AD40-F9DF87FF7C8D}">
      <dsp:nvSpPr>
        <dsp:cNvPr id="0" name=""/>
        <dsp:cNvSpPr/>
      </dsp:nvSpPr>
      <dsp:spPr>
        <a:xfrm>
          <a:off x="91250"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Human Subject Training</a:t>
          </a:r>
        </a:p>
      </dsp:txBody>
      <dsp:txXfrm>
        <a:off x="91250" y="2427247"/>
        <a:ext cx="2812500" cy="720000"/>
      </dsp:txXfrm>
    </dsp:sp>
    <dsp:sp modelId="{1C927584-B781-4B19-B29B-C5AF5A8AD4AE}">
      <dsp:nvSpPr>
        <dsp:cNvPr id="0" name=""/>
        <dsp:cNvSpPr/>
      </dsp:nvSpPr>
      <dsp:spPr>
        <a:xfrm>
          <a:off x="3944375"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B17E06-512D-45BA-9B3F-B48B3E1090D2}">
      <dsp:nvSpPr>
        <dsp:cNvPr id="0" name=""/>
        <dsp:cNvSpPr/>
      </dsp:nvSpPr>
      <dsp:spPr>
        <a:xfrm>
          <a:off x="4310000" y="542872"/>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D62CDE-6860-4216-82BF-60FD1E5453B2}">
      <dsp:nvSpPr>
        <dsp:cNvPr id="0" name=""/>
        <dsp:cNvSpPr/>
      </dsp:nvSpPr>
      <dsp:spPr>
        <a:xfrm>
          <a:off x="3395937"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Conduct study according to IRB approved protocol</a:t>
          </a:r>
        </a:p>
      </dsp:txBody>
      <dsp:txXfrm>
        <a:off x="3395937" y="2427247"/>
        <a:ext cx="2812500" cy="720000"/>
      </dsp:txXfrm>
    </dsp:sp>
    <dsp:sp modelId="{4BD9EE6B-3402-4751-94D9-682748ADB8F3}">
      <dsp:nvSpPr>
        <dsp:cNvPr id="0" name=""/>
        <dsp:cNvSpPr/>
      </dsp:nvSpPr>
      <dsp:spPr>
        <a:xfrm>
          <a:off x="7249062"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F407C6-4960-4184-A742-E7E6009F011E}">
      <dsp:nvSpPr>
        <dsp:cNvPr id="0" name=""/>
        <dsp:cNvSpPr/>
      </dsp:nvSpPr>
      <dsp:spPr>
        <a:xfrm>
          <a:off x="7641196" y="596372"/>
          <a:ext cx="984375" cy="984375"/>
        </a:xfrm>
        <a:prstGeom prst="wedgeEllipseCallou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C1EB5B-5697-4017-8126-9CFB9D8866DD}">
      <dsp:nvSpPr>
        <dsp:cNvPr id="0" name=""/>
        <dsp:cNvSpPr/>
      </dsp:nvSpPr>
      <dsp:spPr>
        <a:xfrm>
          <a:off x="6700625"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Report any discrepancies/issues/subject complaints to supervisor/PI and the IRB</a:t>
          </a:r>
        </a:p>
      </dsp:txBody>
      <dsp:txXfrm>
        <a:off x="6700625" y="2427247"/>
        <a:ext cx="28125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417ED-C9D7-488B-9404-1E33DDB4C140}">
      <dsp:nvSpPr>
        <dsp:cNvPr id="0" name=""/>
        <dsp:cNvSpPr/>
      </dsp:nvSpPr>
      <dsp:spPr>
        <a:xfrm>
          <a:off x="6893"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Oversee</a:t>
          </a:r>
        </a:p>
      </dsp:txBody>
      <dsp:txXfrm>
        <a:off x="6893" y="238217"/>
        <a:ext cx="3124932" cy="937479"/>
      </dsp:txXfrm>
    </dsp:sp>
    <dsp:sp modelId="{DBF68E21-4DFD-44CF-A182-E07A3D343642}">
      <dsp:nvSpPr>
        <dsp:cNvPr id="0" name=""/>
        <dsp:cNvSpPr/>
      </dsp:nvSpPr>
      <dsp:spPr>
        <a:xfrm>
          <a:off x="6893"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Oversee the review and conduct studies in their department or school</a:t>
          </a:r>
        </a:p>
      </dsp:txBody>
      <dsp:txXfrm>
        <a:off x="6893" y="1175696"/>
        <a:ext cx="3124932" cy="2309312"/>
      </dsp:txXfrm>
    </dsp:sp>
    <dsp:sp modelId="{69AE7E34-0254-49AF-9D4D-453FB0B71C22}">
      <dsp:nvSpPr>
        <dsp:cNvPr id="0" name=""/>
        <dsp:cNvSpPr/>
      </dsp:nvSpPr>
      <dsp:spPr>
        <a:xfrm>
          <a:off x="3239721"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Forward</a:t>
          </a:r>
        </a:p>
      </dsp:txBody>
      <dsp:txXfrm>
        <a:off x="3239721" y="238217"/>
        <a:ext cx="3124932" cy="937479"/>
      </dsp:txXfrm>
    </dsp:sp>
    <dsp:sp modelId="{D3E389BB-C18E-4E02-88A8-804BBAEAD7BE}">
      <dsp:nvSpPr>
        <dsp:cNvPr id="0" name=""/>
        <dsp:cNvSpPr/>
      </dsp:nvSpPr>
      <dsp:spPr>
        <a:xfrm>
          <a:off x="3239721"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Forward complaints and allegations to IRB or IO/OO</a:t>
          </a:r>
        </a:p>
      </dsp:txBody>
      <dsp:txXfrm>
        <a:off x="3239721" y="1175696"/>
        <a:ext cx="3124932" cy="2309312"/>
      </dsp:txXfrm>
    </dsp:sp>
    <dsp:sp modelId="{FE863E9F-FF2B-4943-8E76-22F927C99502}">
      <dsp:nvSpPr>
        <dsp:cNvPr id="0" name=""/>
        <dsp:cNvSpPr/>
      </dsp:nvSpPr>
      <dsp:spPr>
        <a:xfrm>
          <a:off x="6472548"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Ensure</a:t>
          </a:r>
        </a:p>
      </dsp:txBody>
      <dsp:txXfrm>
        <a:off x="6472548" y="238217"/>
        <a:ext cx="3124932" cy="937479"/>
      </dsp:txXfrm>
    </dsp:sp>
    <dsp:sp modelId="{A00FB323-1A7F-4D19-9765-1D2315B23B2E}">
      <dsp:nvSpPr>
        <dsp:cNvPr id="0" name=""/>
        <dsp:cNvSpPr/>
      </dsp:nvSpPr>
      <dsp:spPr>
        <a:xfrm>
          <a:off x="6472548"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Ensure studies conducted in their department or school has adequate resources</a:t>
          </a:r>
        </a:p>
      </dsp:txBody>
      <dsp:txXfrm>
        <a:off x="6472548" y="1175696"/>
        <a:ext cx="3124932" cy="2309312"/>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6781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997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6698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824475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1996240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86733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029082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528934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000582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1065032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2BFB5F9-F673-4B2E-A903-44E121894D52}" type="datetimeFigureOut">
              <a:rPr lang="en-US" smtClean="0"/>
              <a:t>6/8/2023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7905FD-DC06-4CA1-95EB-3E402A11F5F4}" type="slidenum">
              <a:rPr lang="en-US" smtClean="0"/>
              <a:t>‹#›</a:t>
            </a:fld>
            <a:endParaRPr lang="en-US"/>
          </a:p>
        </p:txBody>
      </p:sp>
    </p:spTree>
    <p:extLst>
      <p:ext uri="{BB962C8B-B14F-4D97-AF65-F5344CB8AC3E}">
        <p14:creationId xmlns:p14="http://schemas.microsoft.com/office/powerpoint/2010/main" val="222071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087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3743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9559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4269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947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972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245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6/8/2023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514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6/8/2023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567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quotesgram.com/cultural-diversity-team-work-quot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www.friendshipcircle.org/blog/2014/06/18/the-art-of-iep-diplomac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https://www.marj3.com/en/british-research-awards-for-health-professionals.html"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updatetia.com/2016/09/17/word-format-of-shares-purchase-agreement/"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960933" y="960241"/>
            <a:ext cx="6849699" cy="4203872"/>
          </a:xfrm>
        </p:spPr>
        <p:txBody>
          <a:bodyPr anchor="ctr">
            <a:normAutofit/>
          </a:bodyPr>
          <a:lstStyle/>
          <a:p>
            <a:pPr algn="r"/>
            <a:r>
              <a:rPr lang="en-US" sz="5400" dirty="0"/>
              <a:t>HUA Human research protection program</a:t>
            </a:r>
          </a:p>
        </p:txBody>
      </p:sp>
      <p:sp>
        <p:nvSpPr>
          <p:cNvPr id="3" name="Subtitle 2">
            <a:extLst>
              <a:ext uri="{FF2B5EF4-FFF2-40B4-BE49-F238E27FC236}">
                <a16:creationId xmlns:a16="http://schemas.microsoft.com/office/drawing/2014/main" id="{94415A20-1E97-4EC2-B7B9-9A40984F46CC}"/>
              </a:ext>
            </a:extLst>
          </p:cNvPr>
          <p:cNvSpPr>
            <a:spLocks noGrp="1"/>
          </p:cNvSpPr>
          <p:nvPr>
            <p:ph type="subTitle" idx="1"/>
          </p:nvPr>
        </p:nvSpPr>
        <p:spPr>
          <a:xfrm>
            <a:off x="8453071" y="964028"/>
            <a:ext cx="2770873" cy="4196299"/>
          </a:xfrm>
        </p:spPr>
        <p:txBody>
          <a:bodyPr anchor="ctr">
            <a:normAutofit/>
          </a:bodyPr>
          <a:lstStyle/>
          <a:p>
            <a:endParaRPr lang="en-US" dirty="0"/>
          </a:p>
          <a:p>
            <a:endParaRPr lang="en-US" dirty="0"/>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531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4" name="Picture 7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6" name="Straight Connector 7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80" name="Rectangle 79">
            <a:extLst>
              <a:ext uri="{FF2B5EF4-FFF2-40B4-BE49-F238E27FC236}">
                <a16:creationId xmlns:a16="http://schemas.microsoft.com/office/drawing/2014/main" id="{10419CA0-BFB4-4390-AB8F-5DBFCA45D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2" name="Straight Connector 81">
            <a:extLst>
              <a:ext uri="{FF2B5EF4-FFF2-40B4-BE49-F238E27FC236}">
                <a16:creationId xmlns:a16="http://schemas.microsoft.com/office/drawing/2014/main" id="{5CF4C623-16D7-4722-8EFB-A5B0E3BC0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5550355" cy="1049235"/>
          </a:xfrm>
        </p:spPr>
        <p:txBody>
          <a:bodyPr vert="horz" lIns="91440" tIns="45720" rIns="91440" bIns="45720" rtlCol="0" anchor="t">
            <a:normAutofit/>
          </a:bodyPr>
          <a:lstStyle/>
          <a:p>
            <a:br>
              <a:rPr lang="en-US" altLang="en-US" dirty="0"/>
            </a:br>
            <a:r>
              <a:rPr lang="en-US" altLang="en-US" dirty="0"/>
              <a:t>Key Players in hrpp plan</a:t>
            </a:r>
          </a:p>
        </p:txBody>
      </p:sp>
      <p:sp>
        <p:nvSpPr>
          <p:cNvPr id="84" name="Rectangle 83">
            <a:extLst>
              <a:ext uri="{FF2B5EF4-FFF2-40B4-BE49-F238E27FC236}">
                <a16:creationId xmlns:a16="http://schemas.microsoft.com/office/drawing/2014/main" id="{596E9C81-ACBE-459E-A7D5-2BB824B68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Content Placeholder 1">
            <a:extLst>
              <a:ext uri="{FF2B5EF4-FFF2-40B4-BE49-F238E27FC236}">
                <a16:creationId xmlns:a16="http://schemas.microsoft.com/office/drawing/2014/main" id="{A5766FAB-8256-43D3-BF07-73EB31905C18}"/>
              </a:ext>
            </a:extLst>
          </p:cNvPr>
          <p:cNvSpPr>
            <a:spLocks noGrp="1"/>
          </p:cNvSpPr>
          <p:nvPr>
            <p:ph sz="half" idx="1"/>
          </p:nvPr>
        </p:nvSpPr>
        <p:spPr>
          <a:xfrm>
            <a:off x="1451580" y="2015732"/>
            <a:ext cx="5550355" cy="3450613"/>
          </a:xfrm>
        </p:spPr>
        <p:txBody>
          <a:bodyPr vert="horz" lIns="91440" tIns="45720" rIns="91440" bIns="45720" rtlCol="0" anchor="t">
            <a:normAutofit/>
          </a:bodyPr>
          <a:lstStyle/>
          <a:p>
            <a:pPr marL="0" indent="0">
              <a:lnSpc>
                <a:spcPct val="110000"/>
              </a:lnSpc>
              <a:buNone/>
            </a:pPr>
            <a:r>
              <a:rPr lang="en-US" sz="1900" b="1" dirty="0">
                <a:solidFill>
                  <a:schemeClr val="accent1">
                    <a:lumMod val="60000"/>
                    <a:lumOff val="40000"/>
                  </a:schemeClr>
                </a:solidFill>
              </a:rPr>
              <a:t>ALL MEMBERS OF THE INSTITUTION</a:t>
            </a:r>
          </a:p>
          <a:p>
            <a:pPr>
              <a:lnSpc>
                <a:spcPct val="110000"/>
              </a:lnSpc>
            </a:pPr>
            <a:r>
              <a:rPr lang="en-US" sz="1900" dirty="0"/>
              <a:t>INSTITUTIONAL OFFICIAL (IO)/ ORGANIZATIONAL OFFICIAL (OO)</a:t>
            </a:r>
          </a:p>
          <a:p>
            <a:pPr>
              <a:lnSpc>
                <a:spcPct val="110000"/>
              </a:lnSpc>
            </a:pPr>
            <a:r>
              <a:rPr lang="en-US" sz="1900" dirty="0"/>
              <a:t>HUA IRB/CUHS</a:t>
            </a:r>
          </a:p>
          <a:p>
            <a:pPr>
              <a:lnSpc>
                <a:spcPct val="110000"/>
              </a:lnSpc>
            </a:pPr>
            <a:r>
              <a:rPr lang="en-US" sz="1900" dirty="0"/>
              <a:t>INVESTIGATORS AND RESEARCH STAFF</a:t>
            </a:r>
          </a:p>
          <a:p>
            <a:pPr>
              <a:lnSpc>
                <a:spcPct val="110000"/>
              </a:lnSpc>
            </a:pPr>
            <a:r>
              <a:rPr lang="en-US" sz="1900" dirty="0"/>
              <a:t>OFFICE OF GENERAL COUNSEL (OGC)</a:t>
            </a:r>
          </a:p>
          <a:p>
            <a:pPr>
              <a:lnSpc>
                <a:spcPct val="110000"/>
              </a:lnSpc>
            </a:pPr>
            <a:r>
              <a:rPr lang="en-US" sz="1900" dirty="0"/>
              <a:t>OFFICE FOR SPONSORED PROGRAMS (OSP)</a:t>
            </a:r>
          </a:p>
          <a:p>
            <a:pPr>
              <a:lnSpc>
                <a:spcPct val="110000"/>
              </a:lnSpc>
            </a:pPr>
            <a:r>
              <a:rPr lang="en-US" sz="1900" dirty="0"/>
              <a:t>OFFICERS/DEANS</a:t>
            </a:r>
          </a:p>
          <a:p>
            <a:pPr>
              <a:lnSpc>
                <a:spcPct val="110000"/>
              </a:lnSpc>
            </a:pPr>
            <a:endParaRPr lang="en-US" sz="1900" dirty="0"/>
          </a:p>
          <a:p>
            <a:pPr>
              <a:lnSpc>
                <a:spcPct val="110000"/>
              </a:lnSpc>
            </a:pPr>
            <a:endParaRPr lang="en-US" sz="1900" dirty="0"/>
          </a:p>
        </p:txBody>
      </p:sp>
      <p:grpSp>
        <p:nvGrpSpPr>
          <p:cNvPr id="86" name="Group 85">
            <a:extLst>
              <a:ext uri="{FF2B5EF4-FFF2-40B4-BE49-F238E27FC236}">
                <a16:creationId xmlns:a16="http://schemas.microsoft.com/office/drawing/2014/main" id="{CEBDCB18-ABE5-43B0-8B68-89FEDAECB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87" name="Rectangle 86">
              <a:extLst>
                <a:ext uri="{FF2B5EF4-FFF2-40B4-BE49-F238E27FC236}">
                  <a16:creationId xmlns:a16="http://schemas.microsoft.com/office/drawing/2014/main" id="{483C65C6-7268-490D-B4A8-927D45FAB6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8" name="Rectangle 87">
              <a:extLst>
                <a:ext uri="{FF2B5EF4-FFF2-40B4-BE49-F238E27FC236}">
                  <a16:creationId xmlns:a16="http://schemas.microsoft.com/office/drawing/2014/main" id="{6133D4A5-82E5-43A0-9FF0-81B7AC16C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6" name="Content Placeholder 5">
            <a:extLst>
              <a:ext uri="{FF2B5EF4-FFF2-40B4-BE49-F238E27FC236}">
                <a16:creationId xmlns:a16="http://schemas.microsoft.com/office/drawing/2014/main" id="{0E2E2A55-5705-497A-AC04-A8878DFD3C13}"/>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l="28278" r="22852" b="-1"/>
          <a:stretch/>
        </p:blipFill>
        <p:spPr>
          <a:xfrm>
            <a:off x="8116373" y="1116345"/>
            <a:ext cx="2799103" cy="3866172"/>
          </a:xfrm>
          <a:prstGeom prst="rect">
            <a:avLst/>
          </a:prstGeom>
        </p:spPr>
      </p:pic>
      <p:pic>
        <p:nvPicPr>
          <p:cNvPr id="90" name="Picture 89">
            <a:extLst>
              <a:ext uri="{FF2B5EF4-FFF2-40B4-BE49-F238E27FC236}">
                <a16:creationId xmlns:a16="http://schemas.microsoft.com/office/drawing/2014/main" id="{08EC5C75-E28F-4899-9C2E-39431B82B7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2" name="Straight Connector 91">
            <a:extLst>
              <a:ext uri="{FF2B5EF4-FFF2-40B4-BE49-F238E27FC236}">
                <a16:creationId xmlns:a16="http://schemas.microsoft.com/office/drawing/2014/main" id="{46AAE0A1-60AD-4190-B85D-2DD8148369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7897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5363" name="AutoShape 2"/>
          <p:cNvSpPr>
            <a:spLocks noGrp="1" noChangeArrowheads="1"/>
          </p:cNvSpPr>
          <p:nvPr>
            <p:ph type="title"/>
          </p:nvPr>
        </p:nvSpPr>
        <p:spPr>
          <a:xfrm>
            <a:off x="1451579" y="804519"/>
            <a:ext cx="9603275" cy="1049235"/>
          </a:xfrm>
        </p:spPr>
        <p:txBody>
          <a:bodyPr vert="horz" lIns="91440" tIns="45720" rIns="91440" bIns="45720" rtlCol="0" anchor="t">
            <a:normAutofit/>
          </a:bodyPr>
          <a:lstStyle/>
          <a:p>
            <a:br>
              <a:rPr lang="en-US" altLang="en-US" b="0" i="0" kern="1200" cap="all" dirty="0">
                <a:solidFill>
                  <a:schemeClr val="tx1"/>
                </a:solidFill>
                <a:effectLst/>
                <a:latin typeface="+mj-lt"/>
                <a:ea typeface="+mj-ea"/>
                <a:cs typeface="+mj-cs"/>
              </a:rPr>
            </a:br>
            <a:r>
              <a:rPr lang="en-US" altLang="en-US" b="0" i="0" kern="1200" cap="all" dirty="0">
                <a:solidFill>
                  <a:schemeClr val="tx1"/>
                </a:solidFill>
                <a:effectLst/>
                <a:latin typeface="+mj-lt"/>
                <a:ea typeface="+mj-ea"/>
                <a:cs typeface="+mj-cs"/>
              </a:rPr>
              <a:t>All Members of the Institution</a:t>
            </a: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All individuals within the Institution have the responsibility to:</a:t>
            </a:r>
          </a:p>
          <a:p>
            <a:pPr marL="742950" marR="0" lvl="1" indent="-228600" algn="l" defTabSz="914400" rtl="0" eaLnBrk="1" fontAlgn="auto" latinLnBrk="0" hangingPunct="1">
              <a:lnSpc>
                <a:spcPct val="110000"/>
              </a:lnSpc>
              <a:spcBef>
                <a:spcPts val="300"/>
              </a:spcBef>
              <a:spcAft>
                <a:spcPts val="0"/>
              </a:spcAft>
              <a:buClr>
                <a:srgbClr val="B71E42"/>
              </a:buClr>
              <a:buSzPct val="100000"/>
              <a:buFont typeface="Arial" panose="020B0604020202020204" pitchFamily="34" charset="0"/>
              <a:buChar char="•"/>
              <a:tabLst>
                <a:tab pos="803275" algn="l"/>
                <a:tab pos="803910" algn="l"/>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Be aware of the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definition of Human</a:t>
            </a:r>
            <a:r>
              <a:rPr kumimoji="0" lang="en-US" sz="1800" b="1" i="0" u="none" strike="noStrike" kern="1200" cap="none" spc="-15" normalizeH="0" baseline="0" noProof="0" dirty="0">
                <a:ln>
                  <a:noFill/>
                </a:ln>
                <a:solidFill>
                  <a:srgbClr val="B71E42">
                    <a:lumMod val="60000"/>
                    <a:lumOff val="40000"/>
                  </a:srgbClr>
                </a:solidFill>
                <a:effectLst/>
                <a:uLnTx/>
                <a:uFillTx/>
                <a:latin typeface="Gill Sans MT" panose="020B0502020104020203"/>
                <a:ea typeface="+mn-ea"/>
                <a:cs typeface="+mn-cs"/>
              </a:rPr>
              <a:t>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Research</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t>
            </a:r>
          </a:p>
          <a:p>
            <a:pPr marL="742950" marR="0" lvl="1" indent="-228600" algn="l" defTabSz="914400" rtl="0" eaLnBrk="1" fontAlgn="auto" latinLnBrk="0" hangingPunct="1">
              <a:lnSpc>
                <a:spcPct val="110000"/>
              </a:lnSpc>
              <a:spcBef>
                <a:spcPts val="395"/>
              </a:spcBef>
              <a:spcAft>
                <a:spcPts val="0"/>
              </a:spcAft>
              <a:buClr>
                <a:srgbClr val="B71E42"/>
              </a:buClr>
              <a:buSzPct val="100000"/>
              <a:buFont typeface="Arial" panose="020B0604020202020204" pitchFamily="34" charset="0"/>
              <a:buChar char="•"/>
              <a:tabLst>
                <a:tab pos="803275" algn="l"/>
                <a:tab pos="803910" algn="l"/>
              </a:tabLst>
              <a:defRPr/>
            </a:pP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Consult the IRB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when there is uncertainty about whether an activity is Human</a:t>
            </a:r>
            <a:r>
              <a:rPr kumimoji="0" lang="en-US" sz="1800" b="0" i="0" u="none" strike="noStrike" kern="1200" cap="none" spc="-6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Research.</a:t>
            </a:r>
          </a:p>
          <a:p>
            <a:pPr marL="742950" marR="596900" lvl="1" indent="-228600" algn="l" defTabSz="914400" rtl="0" eaLnBrk="1" fontAlgn="auto" latinLnBrk="0" hangingPunct="1">
              <a:lnSpc>
                <a:spcPct val="110000"/>
              </a:lnSpc>
              <a:spcBef>
                <a:spcPts val="405"/>
              </a:spcBef>
              <a:spcAft>
                <a:spcPts val="0"/>
              </a:spcAft>
              <a:buClr>
                <a:srgbClr val="B71E42"/>
              </a:buClr>
              <a:buSzPct val="100000"/>
              <a:buFont typeface="Arial" panose="020B0604020202020204" pitchFamily="34" charset="0"/>
              <a:buChar char="•"/>
              <a:tabLst>
                <a:tab pos="803275" algn="l"/>
                <a:tab pos="803910" algn="l"/>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Not conduct Human Research or allow Human Research to be conducted without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review and approval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by an IRB designated by the</a:t>
            </a:r>
            <a:r>
              <a:rPr kumimoji="0" lang="en-US" sz="1800"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IO/OO.</a:t>
            </a:r>
          </a:p>
          <a:p>
            <a:pPr marL="742950" marR="414020" lvl="1" indent="-228600" algn="l" defTabSz="914400" rtl="0" eaLnBrk="1" fontAlgn="auto" latinLnBrk="0" hangingPunct="1">
              <a:lnSpc>
                <a:spcPct val="110000"/>
              </a:lnSpc>
              <a:spcBef>
                <a:spcPts val="395"/>
              </a:spcBef>
              <a:spcAft>
                <a:spcPts val="0"/>
              </a:spcAft>
              <a:buClr>
                <a:srgbClr val="B71E42"/>
              </a:buClr>
              <a:buSzPct val="100000"/>
              <a:buFont typeface="Arial" panose="020B0604020202020204" pitchFamily="34" charset="0"/>
              <a:buChar char="•"/>
              <a:tabLst>
                <a:tab pos="803275" algn="l"/>
                <a:tab pos="803910" algn="l"/>
              </a:tabLst>
              <a:defRPr/>
            </a:pP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Report</a:t>
            </a:r>
            <a:r>
              <a:rPr kumimoji="0" lang="en-US" sz="1800"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allegations</a:t>
            </a:r>
            <a:r>
              <a:rPr kumimoji="0" lang="en-US" sz="1800"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of</a:t>
            </a:r>
            <a:r>
              <a:rPr kumimoji="0" lang="en-US" sz="1800"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undue</a:t>
            </a:r>
            <a:r>
              <a:rPr kumimoji="0" lang="en-US" sz="1800"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influence</a:t>
            </a:r>
            <a:r>
              <a:rPr kumimoji="0" lang="en-US" sz="1800"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regarding</a:t>
            </a:r>
            <a:r>
              <a:rPr kumimoji="0" lang="en-US" sz="1800"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the</a:t>
            </a:r>
            <a:r>
              <a:rPr kumimoji="0" lang="en-US" sz="1800"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oversight</a:t>
            </a:r>
            <a:r>
              <a:rPr kumimoji="0" lang="en-US" sz="1800"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of</a:t>
            </a:r>
            <a:r>
              <a:rPr kumimoji="0" lang="en-US" sz="1800"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the</a:t>
            </a:r>
            <a:r>
              <a:rPr kumimoji="0" lang="en-US" sz="1800"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Human</a:t>
            </a:r>
            <a:r>
              <a:rPr kumimoji="0" lang="en-US" sz="1800"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Research</a:t>
            </a:r>
            <a:r>
              <a:rPr kumimoji="0" lang="en-US" sz="1800"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Protection Program or concerns about the Human Research Protection Program to the</a:t>
            </a:r>
            <a:r>
              <a:rPr kumimoji="0" lang="en-US" sz="1800" b="0" i="0" u="none" strike="noStrike" kern="1200" cap="none" spc="-5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IO/OO.</a:t>
            </a:r>
          </a:p>
          <a:p>
            <a:pPr marL="742950" marR="504825" lvl="1" indent="-228600" algn="l" defTabSz="914400" rtl="0" eaLnBrk="1" fontAlgn="auto" latinLnBrk="0" hangingPunct="1">
              <a:lnSpc>
                <a:spcPct val="110000"/>
              </a:lnSpc>
              <a:spcBef>
                <a:spcPts val="400"/>
              </a:spcBef>
              <a:spcAft>
                <a:spcPts val="0"/>
              </a:spcAft>
              <a:buClr>
                <a:srgbClr val="B71E42"/>
              </a:buClr>
              <a:buSzPct val="100000"/>
              <a:buFont typeface="Arial" panose="020B0604020202020204" pitchFamily="34" charset="0"/>
              <a:buChar char="•"/>
              <a:tabLst>
                <a:tab pos="803275" algn="l"/>
                <a:tab pos="803910" algn="l"/>
              </a:tabLst>
              <a:defRPr/>
            </a:pP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Report</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allegations or finding of non-compliance with the requirements of the Human Research Protection Program to the</a:t>
            </a:r>
            <a:r>
              <a:rPr kumimoji="0" lang="en-US" sz="1800" b="0" i="0" u="none" strike="noStrike" kern="1200" cap="none" spc="-5"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IRB.</a:t>
            </a:r>
          </a:p>
        </p:txBody>
      </p:sp>
    </p:spTree>
    <p:extLst>
      <p:ext uri="{BB962C8B-B14F-4D97-AF65-F5344CB8AC3E}">
        <p14:creationId xmlns:p14="http://schemas.microsoft.com/office/powerpoint/2010/main" val="202748248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7708F-B057-4304-9843-A8B268095143}"/>
              </a:ext>
            </a:extLst>
          </p:cNvPr>
          <p:cNvSpPr>
            <a:spLocks noGrp="1"/>
          </p:cNvSpPr>
          <p:nvPr>
            <p:ph type="title"/>
          </p:nvPr>
        </p:nvSpPr>
        <p:spPr/>
        <p:txBody>
          <a:bodyPr>
            <a:normAutofit fontScale="90000"/>
          </a:bodyPr>
          <a:lstStyle/>
          <a:p>
            <a:pPr lvl="0">
              <a:lnSpc>
                <a:spcPct val="120000"/>
              </a:lnSpc>
              <a:spcBef>
                <a:spcPts val="1000"/>
              </a:spcBef>
              <a:buClr>
                <a:srgbClr val="B71E42"/>
              </a:buClr>
              <a:buSzPct val="100000"/>
            </a:pPr>
            <a:br>
              <a:rPr lang="en-US" dirty="0"/>
            </a:br>
            <a:r>
              <a:rPr lang="en-US" dirty="0"/>
              <a:t>INSTITUTIONAL OFFICIAL/ORGANIZATIONAL OFFICIAL</a:t>
            </a:r>
            <a:br>
              <a:rPr lang="en-US" dirty="0"/>
            </a:br>
            <a:br>
              <a:rPr lang="en-US" sz="2000" cap="none" dirty="0">
                <a:solidFill>
                  <a:prstClr val="white"/>
                </a:solidFill>
                <a:ea typeface="+mn-ea"/>
                <a:cs typeface="+mn-cs"/>
              </a:rPr>
            </a:br>
            <a:br>
              <a:rPr lang="en-US" dirty="0"/>
            </a:br>
            <a:br>
              <a:rPr lang="en-US" dirty="0"/>
            </a:br>
            <a:endParaRPr lang="en-US" dirty="0"/>
          </a:p>
        </p:txBody>
      </p:sp>
      <p:sp>
        <p:nvSpPr>
          <p:cNvPr id="3" name="Text Placeholder 2">
            <a:extLst>
              <a:ext uri="{FF2B5EF4-FFF2-40B4-BE49-F238E27FC236}">
                <a16:creationId xmlns:a16="http://schemas.microsoft.com/office/drawing/2014/main" id="{A73BA22D-CF30-4289-867E-63E08B0F5B01}"/>
              </a:ext>
            </a:extLst>
          </p:cNvPr>
          <p:cNvSpPr>
            <a:spLocks noGrp="1"/>
          </p:cNvSpPr>
          <p:nvPr>
            <p:ph type="body" idx="1"/>
          </p:nvPr>
        </p:nvSpPr>
        <p:spPr/>
        <p:txBody>
          <a:bodyPr/>
          <a:lstStyle/>
          <a:p>
            <a:r>
              <a:rPr lang="en-US" u="sng" dirty="0"/>
              <a:t>Authority over</a:t>
            </a:r>
          </a:p>
        </p:txBody>
      </p:sp>
      <p:sp>
        <p:nvSpPr>
          <p:cNvPr id="4" name="Content Placeholder 3">
            <a:extLst>
              <a:ext uri="{FF2B5EF4-FFF2-40B4-BE49-F238E27FC236}">
                <a16:creationId xmlns:a16="http://schemas.microsoft.com/office/drawing/2014/main" id="{0F2B097E-865C-465A-AD69-59ECC46F3FDF}"/>
              </a:ext>
            </a:extLst>
          </p:cNvPr>
          <p:cNvSpPr>
            <a:spLocks noGrp="1"/>
          </p:cNvSpPr>
          <p:nvPr>
            <p:ph sz="half" idx="2"/>
          </p:nvPr>
        </p:nvSpPr>
        <p:spPr/>
        <p:txBody>
          <a:bodyPr>
            <a:normAutofit fontScale="85000" lnSpcReduction="20000"/>
          </a:bodyPr>
          <a:lstStyle/>
          <a:p>
            <a:r>
              <a:rPr lang="en-US" dirty="0"/>
              <a:t>IRB budget</a:t>
            </a:r>
          </a:p>
          <a:p>
            <a:r>
              <a:rPr lang="en-US" dirty="0"/>
              <a:t>IRB membership and staffing</a:t>
            </a:r>
          </a:p>
          <a:p>
            <a:r>
              <a:rPr lang="en-US" dirty="0"/>
              <a:t>Reliance agreements</a:t>
            </a:r>
          </a:p>
          <a:p>
            <a:r>
              <a:rPr lang="en-US" dirty="0"/>
              <a:t>PI restrictions</a:t>
            </a:r>
          </a:p>
          <a:p>
            <a:r>
              <a:rPr lang="en-US" dirty="0"/>
              <a:t>Suspend, terminate, disapprove research</a:t>
            </a:r>
          </a:p>
          <a:p>
            <a:pPr marL="0" indent="0">
              <a:buNone/>
            </a:pPr>
            <a:r>
              <a:rPr lang="en-US" b="1" dirty="0">
                <a:solidFill>
                  <a:schemeClr val="accent1">
                    <a:lumMod val="60000"/>
                    <a:lumOff val="40000"/>
                  </a:schemeClr>
                </a:solidFill>
              </a:rPr>
              <a:t>NOTE</a:t>
            </a:r>
            <a:r>
              <a:rPr lang="en-US" dirty="0"/>
              <a:t>: May delegate these authorities (generally to IRB Director)</a:t>
            </a:r>
          </a:p>
        </p:txBody>
      </p:sp>
      <p:sp>
        <p:nvSpPr>
          <p:cNvPr id="5" name="Text Placeholder 4">
            <a:extLst>
              <a:ext uri="{FF2B5EF4-FFF2-40B4-BE49-F238E27FC236}">
                <a16:creationId xmlns:a16="http://schemas.microsoft.com/office/drawing/2014/main" id="{727F4B70-0E00-4954-957E-45EDBD9E63CC}"/>
              </a:ext>
            </a:extLst>
          </p:cNvPr>
          <p:cNvSpPr>
            <a:spLocks noGrp="1"/>
          </p:cNvSpPr>
          <p:nvPr>
            <p:ph type="body" sz="quarter" idx="3"/>
          </p:nvPr>
        </p:nvSpPr>
        <p:spPr/>
        <p:txBody>
          <a:bodyPr/>
          <a:lstStyle/>
          <a:p>
            <a:r>
              <a:rPr lang="en-US" u="sng" dirty="0"/>
              <a:t>Overall Responsibility for</a:t>
            </a:r>
          </a:p>
        </p:txBody>
      </p:sp>
      <p:sp>
        <p:nvSpPr>
          <p:cNvPr id="6" name="Content Placeholder 5">
            <a:extLst>
              <a:ext uri="{FF2B5EF4-FFF2-40B4-BE49-F238E27FC236}">
                <a16:creationId xmlns:a16="http://schemas.microsoft.com/office/drawing/2014/main" id="{AEAF8783-4B63-4FBE-8EBE-BBED563DCEFF}"/>
              </a:ext>
            </a:extLst>
          </p:cNvPr>
          <p:cNvSpPr>
            <a:spLocks noGrp="1"/>
          </p:cNvSpPr>
          <p:nvPr>
            <p:ph sz="quarter" idx="4"/>
          </p:nvPr>
        </p:nvSpPr>
        <p:spPr/>
        <p:txBody>
          <a:bodyPr>
            <a:normAutofit fontScale="85000" lnSpcReduction="20000"/>
          </a:bodyPr>
          <a:lstStyle/>
          <a:p>
            <a:r>
              <a:rPr lang="en-US" dirty="0"/>
              <a:t>IRB reviews conducted by HRPP</a:t>
            </a:r>
          </a:p>
          <a:p>
            <a:r>
              <a:rPr lang="en-US" dirty="0"/>
              <a:t>HRPP policies/procedures</a:t>
            </a:r>
          </a:p>
          <a:p>
            <a:r>
              <a:rPr lang="en-US" dirty="0"/>
              <a:t>HRPP training initiatives</a:t>
            </a:r>
          </a:p>
          <a:p>
            <a:r>
              <a:rPr lang="en-US" dirty="0"/>
              <a:t>Independence of IRB from Institution</a:t>
            </a:r>
          </a:p>
          <a:p>
            <a:r>
              <a:rPr lang="en-US" dirty="0"/>
              <a:t>Report of complaints/concerns about research, as well as from IRB Chairs and Members </a:t>
            </a:r>
          </a:p>
          <a:p>
            <a:r>
              <a:rPr lang="en-US" dirty="0"/>
              <a:t>Signatory of the Federalwide Assurance (FWA)</a:t>
            </a:r>
          </a:p>
        </p:txBody>
      </p:sp>
      <p:sp>
        <p:nvSpPr>
          <p:cNvPr id="7" name="TextBox 6">
            <a:extLst>
              <a:ext uri="{FF2B5EF4-FFF2-40B4-BE49-F238E27FC236}">
                <a16:creationId xmlns:a16="http://schemas.microsoft.com/office/drawing/2014/main" id="{69E6C539-702F-4D41-8B5E-782431A302E0}"/>
              </a:ext>
            </a:extLst>
          </p:cNvPr>
          <p:cNvSpPr txBox="1"/>
          <p:nvPr/>
        </p:nvSpPr>
        <p:spPr>
          <a:xfrm>
            <a:off x="1447189" y="5608320"/>
            <a:ext cx="952561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See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HRP-101</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HUA Human Research Protection Program Plan for more information on the IO/OO</a:t>
            </a:r>
          </a:p>
        </p:txBody>
      </p:sp>
    </p:spTree>
    <p:extLst>
      <p:ext uri="{BB962C8B-B14F-4D97-AF65-F5344CB8AC3E}">
        <p14:creationId xmlns:p14="http://schemas.microsoft.com/office/powerpoint/2010/main" val="208679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E5E629-7060-41F9-8B50-02B2E85F7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941455" y="1268898"/>
            <a:ext cx="3441845" cy="4361688"/>
          </a:xfrm>
        </p:spPr>
        <p:txBody>
          <a:bodyPr anchor="ctr">
            <a:normAutofit/>
          </a:bodyPr>
          <a:lstStyle/>
          <a:p>
            <a:r>
              <a:rPr lang="en-US" dirty="0"/>
              <a:t>What is an IRB?</a:t>
            </a:r>
          </a:p>
        </p:txBody>
      </p:sp>
      <p:grpSp>
        <p:nvGrpSpPr>
          <p:cNvPr id="10" name="Group 9">
            <a:extLst>
              <a:ext uri="{FF2B5EF4-FFF2-40B4-BE49-F238E27FC236}">
                <a16:creationId xmlns:a16="http://schemas.microsoft.com/office/drawing/2014/main" id="{F0A74D93-ED7F-4633-8594-99D9FA43DA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03005" y="676656"/>
            <a:ext cx="6945528" cy="5546173"/>
            <a:chOff x="4603005" y="1286439"/>
            <a:chExt cx="6292376" cy="4289488"/>
          </a:xfrm>
        </p:grpSpPr>
        <p:sp>
          <p:nvSpPr>
            <p:cNvPr id="11" name="Rectangle 10">
              <a:extLst>
                <a:ext uri="{FF2B5EF4-FFF2-40B4-BE49-F238E27FC236}">
                  <a16:creationId xmlns:a16="http://schemas.microsoft.com/office/drawing/2014/main" id="{88493448-FE74-4227-AC61-AF38A22278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03005" y="1286439"/>
              <a:ext cx="6292376" cy="428948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1BDA5412-7A0F-451B-86FE-5B4B38E05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02049" y="1490915"/>
              <a:ext cx="5894288" cy="3880536"/>
            </a:xfrm>
            <a:prstGeom prst="rect">
              <a:avLst/>
            </a:prstGeom>
            <a:solidFill>
              <a:schemeClr val="bg1">
                <a:alpha val="98000"/>
              </a:schemeClr>
            </a:soli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sp>
        <p:nvSpPr>
          <p:cNvPr id="14" name="Rectangle 13">
            <a:extLst>
              <a:ext uri="{FF2B5EF4-FFF2-40B4-BE49-F238E27FC236}">
                <a16:creationId xmlns:a16="http://schemas.microsoft.com/office/drawing/2014/main" id="{D1598E19-BACC-4AD6-8E51-F08B186A0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5097" y="1104306"/>
            <a:ext cx="6181344" cy="4690872"/>
          </a:xfrm>
          <a:prstGeom prst="rect">
            <a:avLst/>
          </a:prstGeom>
          <a:solidFill>
            <a:schemeClr val="tx2"/>
          </a:solidFill>
          <a:ln w="6350">
            <a:solidFill>
              <a:schemeClr val="bg2"/>
            </a:solidFill>
          </a:ln>
          <a:effectLst>
            <a:innerShdw blurRad="114300">
              <a:prstClr val="black">
                <a:alpha val="78000"/>
              </a:prstClr>
            </a:innerShdw>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p:cNvSpPr>
            <a:spLocks noGrp="1"/>
          </p:cNvSpPr>
          <p:nvPr>
            <p:ph idx="1"/>
          </p:nvPr>
        </p:nvSpPr>
        <p:spPr>
          <a:xfrm>
            <a:off x="5149689" y="1268898"/>
            <a:ext cx="5852160" cy="4361688"/>
          </a:xfrm>
        </p:spPr>
        <p:txBody>
          <a:bodyPr anchor="ctr">
            <a:normAutofit/>
          </a:bodyPr>
          <a:lstStyle/>
          <a:p>
            <a:r>
              <a:rPr lang="en-US" dirty="0">
                <a:solidFill>
                  <a:schemeClr val="bg1"/>
                </a:solidFill>
              </a:rPr>
              <a:t>An </a:t>
            </a:r>
            <a:r>
              <a:rPr lang="en-US" b="1" dirty="0">
                <a:solidFill>
                  <a:schemeClr val="bg1"/>
                </a:solidFill>
              </a:rPr>
              <a:t>I</a:t>
            </a:r>
            <a:r>
              <a:rPr lang="en-US" dirty="0">
                <a:solidFill>
                  <a:schemeClr val="bg1"/>
                </a:solidFill>
              </a:rPr>
              <a:t>nstitutional </a:t>
            </a:r>
            <a:r>
              <a:rPr lang="en-US" b="1" dirty="0">
                <a:solidFill>
                  <a:schemeClr val="bg1"/>
                </a:solidFill>
              </a:rPr>
              <a:t>R</a:t>
            </a:r>
            <a:r>
              <a:rPr lang="en-US" dirty="0">
                <a:solidFill>
                  <a:schemeClr val="bg1"/>
                </a:solidFill>
              </a:rPr>
              <a:t>eview </a:t>
            </a:r>
            <a:r>
              <a:rPr lang="en-US" b="1" dirty="0">
                <a:solidFill>
                  <a:schemeClr val="bg1"/>
                </a:solidFill>
              </a:rPr>
              <a:t>B</a:t>
            </a:r>
            <a:r>
              <a:rPr lang="en-US" dirty="0">
                <a:solidFill>
                  <a:schemeClr val="bg1"/>
                </a:solidFill>
              </a:rPr>
              <a:t>oard is responsible for reviewing all research that involves human subjects </a:t>
            </a:r>
          </a:p>
          <a:p>
            <a:r>
              <a:rPr lang="en-US" dirty="0">
                <a:solidFill>
                  <a:schemeClr val="bg1"/>
                </a:solidFill>
              </a:rPr>
              <a:t>Enforce the Federal Regulations for the Protection of Human Subjects and other state and local regulations as they apply</a:t>
            </a:r>
          </a:p>
          <a:p>
            <a:r>
              <a:rPr lang="en-US" dirty="0">
                <a:solidFill>
                  <a:schemeClr val="bg1"/>
                </a:solidFill>
              </a:rPr>
              <a:t>IRBs have the authority to approve, disapprove, suspend, and terminate research involving human subjects</a:t>
            </a:r>
          </a:p>
        </p:txBody>
      </p:sp>
    </p:spTree>
    <p:extLst>
      <p:ext uri="{BB962C8B-B14F-4D97-AF65-F5344CB8AC3E}">
        <p14:creationId xmlns:p14="http://schemas.microsoft.com/office/powerpoint/2010/main" val="1100107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3" name="Rectangle 7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4" name="Picture 7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5" name="Straight Connector 7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7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97" name="Rectangle 79">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98" name="Straight Connector 81">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a:extLst>
              <a:ext uri="{FF2B5EF4-FFF2-40B4-BE49-F238E27FC236}">
                <a16:creationId xmlns:a16="http://schemas.microsoft.com/office/drawing/2014/main" id="{43D6C6AA-701D-440B-A025-E1494AB03691}"/>
              </a:ext>
            </a:extLst>
          </p:cNvPr>
          <p:cNvSpPr>
            <a:spLocks noGrp="1"/>
          </p:cNvSpPr>
          <p:nvPr>
            <p:ph type="title"/>
          </p:nvPr>
        </p:nvSpPr>
        <p:spPr>
          <a:xfrm>
            <a:off x="7218030" y="804520"/>
            <a:ext cx="3520367" cy="1049235"/>
          </a:xfrm>
        </p:spPr>
        <p:txBody>
          <a:bodyPr vert="horz" lIns="91440" tIns="45720" rIns="91440" bIns="45720" rtlCol="0" anchor="t">
            <a:normAutofit/>
          </a:bodyPr>
          <a:lstStyle/>
          <a:p>
            <a:br>
              <a:rPr lang="en-US" sz="2200" dirty="0"/>
            </a:br>
            <a:r>
              <a:rPr lang="en-US" sz="2200" dirty="0"/>
              <a:t>Institutional Review Board (IRB)</a:t>
            </a:r>
          </a:p>
        </p:txBody>
      </p:sp>
      <p:sp>
        <p:nvSpPr>
          <p:cNvPr id="99" name="Rectangle 83">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100" name="Group 85">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87" name="Rectangle 86">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1" name="Rectangle 87">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8" name="Content Placeholder 7">
            <a:extLst>
              <a:ext uri="{FF2B5EF4-FFF2-40B4-BE49-F238E27FC236}">
                <a16:creationId xmlns:a16="http://schemas.microsoft.com/office/drawing/2014/main" id="{D4F4699F-3053-4535-939E-3B5E05DF1465}"/>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t="5102" r="1" b="355"/>
          <a:stretch/>
        </p:blipFill>
        <p:spPr>
          <a:xfrm>
            <a:off x="1271223" y="1116345"/>
            <a:ext cx="4825148" cy="386617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5" name="Content Placeholder 4">
            <a:extLst>
              <a:ext uri="{FF2B5EF4-FFF2-40B4-BE49-F238E27FC236}">
                <a16:creationId xmlns:a16="http://schemas.microsoft.com/office/drawing/2014/main" id="{EB7DB3D9-7577-4D34-8533-3541E5B83A5C}"/>
              </a:ext>
            </a:extLst>
          </p:cNvPr>
          <p:cNvSpPr>
            <a:spLocks noGrp="1"/>
          </p:cNvSpPr>
          <p:nvPr>
            <p:ph sz="half" idx="1"/>
          </p:nvPr>
        </p:nvSpPr>
        <p:spPr>
          <a:xfrm>
            <a:off x="7218029" y="2015732"/>
            <a:ext cx="3520368" cy="3450613"/>
          </a:xfrm>
        </p:spPr>
        <p:txBody>
          <a:bodyPr vert="horz" lIns="91440" tIns="45720" rIns="91440" bIns="45720" rtlCol="0" anchor="t">
            <a:normAutofit fontScale="92500"/>
          </a:bodyPr>
          <a:lstStyle/>
          <a:p>
            <a:pPr>
              <a:lnSpc>
                <a:spcPct val="110000"/>
              </a:lnSpc>
            </a:pPr>
            <a:r>
              <a:rPr lang="en-US" sz="1500" dirty="0"/>
              <a:t>Panel of individuals from various backgrounds:</a:t>
            </a:r>
          </a:p>
          <a:p>
            <a:pPr lvl="1">
              <a:lnSpc>
                <a:spcPct val="110000"/>
              </a:lnSpc>
            </a:pPr>
            <a:r>
              <a:rPr lang="en-US" sz="1500" dirty="0"/>
              <a:t>Regulatory experts, scientists, faculty</a:t>
            </a:r>
          </a:p>
          <a:p>
            <a:pPr lvl="1">
              <a:lnSpc>
                <a:spcPct val="110000"/>
              </a:lnSpc>
            </a:pPr>
            <a:r>
              <a:rPr lang="en-US" sz="1500" dirty="0"/>
              <a:t>Diverse in race, gender, cultural background, etc.</a:t>
            </a:r>
          </a:p>
          <a:p>
            <a:pPr lvl="1">
              <a:lnSpc>
                <a:spcPct val="110000"/>
              </a:lnSpc>
            </a:pPr>
            <a:r>
              <a:rPr lang="en-US" sz="1500" dirty="0"/>
              <a:t>At least one:</a:t>
            </a:r>
          </a:p>
          <a:p>
            <a:pPr lvl="2">
              <a:lnSpc>
                <a:spcPct val="110000"/>
              </a:lnSpc>
            </a:pPr>
            <a:r>
              <a:rPr lang="en-US" sz="1300" dirty="0"/>
              <a:t>Prisoner representative</a:t>
            </a:r>
          </a:p>
          <a:p>
            <a:pPr lvl="2">
              <a:lnSpc>
                <a:spcPct val="110000"/>
              </a:lnSpc>
            </a:pPr>
            <a:r>
              <a:rPr lang="en-US" sz="1300" dirty="0"/>
              <a:t>Non-affiliated community member</a:t>
            </a:r>
            <a:endParaRPr lang="en-US" sz="1500" dirty="0"/>
          </a:p>
          <a:p>
            <a:pPr>
              <a:lnSpc>
                <a:spcPct val="110000"/>
              </a:lnSpc>
            </a:pPr>
            <a:r>
              <a:rPr lang="en-US" sz="1500" dirty="0"/>
              <a:t>Harvard University-Area IRB/ Committee on the Use of Human Subjects (</a:t>
            </a:r>
            <a:r>
              <a:rPr lang="en-US" sz="1500" b="1" dirty="0">
                <a:solidFill>
                  <a:srgbClr val="C00000"/>
                </a:solidFill>
              </a:rPr>
              <a:t>CUHS</a:t>
            </a:r>
            <a:r>
              <a:rPr lang="en-US" sz="1500" dirty="0"/>
              <a:t>)</a:t>
            </a:r>
          </a:p>
          <a:p>
            <a:pPr>
              <a:lnSpc>
                <a:spcPct val="110000"/>
              </a:lnSpc>
            </a:pPr>
            <a:r>
              <a:rPr lang="en-US" sz="1500" dirty="0"/>
              <a:t>Meets once per month</a:t>
            </a:r>
          </a:p>
          <a:p>
            <a:pPr>
              <a:lnSpc>
                <a:spcPct val="110000"/>
              </a:lnSpc>
            </a:pPr>
            <a:endParaRPr lang="en-US" sz="1500" dirty="0"/>
          </a:p>
        </p:txBody>
      </p:sp>
      <p:pic>
        <p:nvPicPr>
          <p:cNvPr id="102" name="Picture 89">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2" name="Straight Connector 91">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6063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4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7" name="Picture 4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9" name="Straight Connector 4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4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2" name="Rectangle 4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Content Placeholder 7">
            <a:extLst>
              <a:ext uri="{FF2B5EF4-FFF2-40B4-BE49-F238E27FC236}">
                <a16:creationId xmlns:a16="http://schemas.microsoft.com/office/drawing/2014/main" id="{A7675584-2D0D-4FDD-B1D2-F0BEF8B240FB}"/>
              </a:ext>
            </a:extLst>
          </p:cNvPr>
          <p:cNvPicPr>
            <a:picLocks noGrp="1" noChangeAspect="1"/>
          </p:cNvPicPr>
          <p:nvPr>
            <p:ph sz="half" idx="2"/>
          </p:nvPr>
        </p:nvPicPr>
        <p:blipFill rotWithShape="1">
          <a:blip r:embed="rId3">
            <a:alphaModFix amt="50000"/>
          </a:blip>
          <a:srcRect t="11747" r="-1" b="3981"/>
          <a:stretch/>
        </p:blipFill>
        <p:spPr>
          <a:xfrm>
            <a:off x="305" y="10"/>
            <a:ext cx="12191695" cy="6857990"/>
          </a:xfrm>
          <a:prstGeom prst="rect">
            <a:avLst/>
          </a:prstGeom>
        </p:spPr>
      </p:pic>
      <p:sp>
        <p:nvSpPr>
          <p:cNvPr id="6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5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56" name="Rectangle 5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20934C00-968D-4964-B2C4-8FEC2A64DF51}"/>
              </a:ext>
            </a:extLst>
          </p:cNvPr>
          <p:cNvSpPr>
            <a:spLocks noGrp="1"/>
          </p:cNvSpPr>
          <p:nvPr>
            <p:ph type="title"/>
          </p:nvPr>
        </p:nvSpPr>
        <p:spPr>
          <a:xfrm>
            <a:off x="1006683" y="1193800"/>
            <a:ext cx="3316638" cy="4699000"/>
          </a:xfrm>
        </p:spPr>
        <p:txBody>
          <a:bodyPr vert="horz" lIns="91440" tIns="45720" rIns="91440" bIns="45720" rtlCol="0" anchor="ctr">
            <a:normAutofit/>
          </a:bodyPr>
          <a:lstStyle/>
          <a:p>
            <a:pPr algn="r"/>
            <a:r>
              <a:rPr lang="en-US" sz="2800" dirty="0"/>
              <a:t>Harvard university area (“institution”)</a:t>
            </a:r>
          </a:p>
        </p:txBody>
      </p:sp>
      <p:cxnSp>
        <p:nvCxnSpPr>
          <p:cNvPr id="58" name="Straight Connector 5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971088C7-3514-4A3A-8CE5-3E7A9F2CFBBD}"/>
              </a:ext>
            </a:extLst>
          </p:cNvPr>
          <p:cNvSpPr>
            <a:spLocks noGrp="1"/>
          </p:cNvSpPr>
          <p:nvPr>
            <p:ph sz="half" idx="1"/>
          </p:nvPr>
        </p:nvSpPr>
        <p:spPr>
          <a:xfrm>
            <a:off x="4976636" y="1193800"/>
            <a:ext cx="6085091" cy="4544527"/>
          </a:xfrm>
        </p:spPr>
        <p:txBody>
          <a:bodyPr vert="horz" lIns="91440" tIns="45720" rIns="91440" bIns="45720" rtlCol="0" anchor="ctr">
            <a:normAutofit fontScale="92500" lnSpcReduction="20000"/>
          </a:bodyPr>
          <a:lstStyle/>
          <a:p>
            <a:pPr marL="0" indent="0">
              <a:lnSpc>
                <a:spcPct val="110000"/>
              </a:lnSpc>
              <a:buNone/>
            </a:pPr>
            <a:endParaRPr lang="en-US" dirty="0"/>
          </a:p>
          <a:p>
            <a:pPr>
              <a:lnSpc>
                <a:spcPct val="110000"/>
              </a:lnSpc>
            </a:pPr>
            <a:r>
              <a:rPr lang="en-US" dirty="0"/>
              <a:t>Faculty of Arts and Sciences </a:t>
            </a:r>
          </a:p>
          <a:p>
            <a:pPr>
              <a:lnSpc>
                <a:spcPct val="110000"/>
              </a:lnSpc>
            </a:pPr>
            <a:r>
              <a:rPr lang="en-US" dirty="0"/>
              <a:t>John F. Kennedy School of Government </a:t>
            </a:r>
          </a:p>
          <a:p>
            <a:pPr>
              <a:lnSpc>
                <a:spcPct val="110000"/>
              </a:lnSpc>
            </a:pPr>
            <a:r>
              <a:rPr lang="en-US" dirty="0"/>
              <a:t>Harvard Graduate School of Education </a:t>
            </a:r>
          </a:p>
          <a:p>
            <a:pPr>
              <a:lnSpc>
                <a:spcPct val="110000"/>
              </a:lnSpc>
            </a:pPr>
            <a:r>
              <a:rPr lang="en-US" dirty="0"/>
              <a:t>Harvard Law School </a:t>
            </a:r>
          </a:p>
          <a:p>
            <a:pPr>
              <a:lnSpc>
                <a:spcPct val="110000"/>
              </a:lnSpc>
            </a:pPr>
            <a:r>
              <a:rPr lang="en-US" dirty="0"/>
              <a:t>Harvard Divinity School </a:t>
            </a:r>
          </a:p>
          <a:p>
            <a:pPr>
              <a:lnSpc>
                <a:spcPct val="110000"/>
              </a:lnSpc>
            </a:pPr>
            <a:r>
              <a:rPr lang="en-US" dirty="0"/>
              <a:t>Harvard Graduate School of Design </a:t>
            </a:r>
          </a:p>
          <a:p>
            <a:pPr>
              <a:lnSpc>
                <a:spcPct val="110000"/>
              </a:lnSpc>
            </a:pPr>
            <a:r>
              <a:rPr lang="en-US" dirty="0"/>
              <a:t>Harvard University Health Services </a:t>
            </a:r>
          </a:p>
          <a:p>
            <a:pPr>
              <a:lnSpc>
                <a:spcPct val="110000"/>
              </a:lnSpc>
            </a:pPr>
            <a:r>
              <a:rPr lang="en-US" dirty="0"/>
              <a:t>Radcliffe Institute for Advanced Study </a:t>
            </a:r>
          </a:p>
          <a:p>
            <a:pPr>
              <a:lnSpc>
                <a:spcPct val="110000"/>
              </a:lnSpc>
            </a:pPr>
            <a:r>
              <a:rPr lang="en-US" dirty="0"/>
              <a:t>Harvard School of Engineering and Applied Sciences</a:t>
            </a:r>
          </a:p>
          <a:p>
            <a:pPr>
              <a:lnSpc>
                <a:spcPct val="110000"/>
              </a:lnSpc>
            </a:pPr>
            <a:r>
              <a:rPr lang="en-US" dirty="0"/>
              <a:t>Harvard Business School</a:t>
            </a:r>
          </a:p>
          <a:p>
            <a:pPr>
              <a:lnSpc>
                <a:spcPct val="110000"/>
              </a:lnSpc>
            </a:pPr>
            <a:endParaRPr lang="en-US" dirty="0"/>
          </a:p>
        </p:txBody>
      </p:sp>
      <p:sp>
        <p:nvSpPr>
          <p:cNvPr id="6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3920186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8" name="Picture 137">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0" name="Straight Connector 139">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4" name="Rectangle 143">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46" name="Straight Connector 145">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3530157" cy="1049235"/>
          </a:xfrm>
        </p:spPr>
        <p:txBody>
          <a:bodyPr vert="horz" lIns="91440" tIns="45720" rIns="91440" bIns="45720" rtlCol="0" anchor="t">
            <a:normAutofit/>
          </a:bodyPr>
          <a:lstStyle/>
          <a:p>
            <a:br>
              <a:rPr lang="en-US" altLang="en-US" sz="2200"/>
            </a:br>
            <a:r>
              <a:rPr lang="en-US" altLang="en-US" sz="2200"/>
              <a:t>Principal Investigator Responsibilities</a:t>
            </a:r>
          </a:p>
        </p:txBody>
      </p:sp>
      <p:sp>
        <p:nvSpPr>
          <p:cNvPr id="148" name="Rectangle 147">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ext Placeholder 3">
            <a:extLst>
              <a:ext uri="{FF2B5EF4-FFF2-40B4-BE49-F238E27FC236}">
                <a16:creationId xmlns:a16="http://schemas.microsoft.com/office/drawing/2014/main" id="{2CDFD374-9720-462A-ACF8-9DE8329A9B90}"/>
              </a:ext>
            </a:extLst>
          </p:cNvPr>
          <p:cNvSpPr>
            <a:spLocks noGrp="1"/>
          </p:cNvSpPr>
          <p:nvPr>
            <p:ph type="body" sz="half" idx="2"/>
          </p:nvPr>
        </p:nvSpPr>
        <p:spPr>
          <a:xfrm>
            <a:off x="1451581" y="2015732"/>
            <a:ext cx="3697364" cy="3450613"/>
          </a:xfrm>
        </p:spPr>
        <p:txBody>
          <a:bodyPr vert="horz" lIns="91440" tIns="45720" rIns="91440" bIns="45720" rtlCol="0" anchor="t">
            <a:normAutofit/>
          </a:bodyPr>
          <a:lstStyle/>
          <a:p>
            <a:pPr marL="514350" marR="0" lvl="1" indent="-228600" fontAlgn="auto">
              <a:spcBef>
                <a:spcPts val="0"/>
              </a:spcBef>
              <a:spcAft>
                <a:spcPts val="600"/>
              </a:spcAft>
              <a:buFont typeface="Arial" panose="020B0604020202020204" pitchFamily="34" charset="0"/>
              <a:buChar char="•"/>
              <a:tabLst/>
              <a:defRPr/>
            </a:pPr>
            <a:r>
              <a:rPr kumimoji="0" lang="en-US" sz="2000" b="0" i="0" u="none" strike="noStrike" cap="none" spc="0" normalizeH="0" baseline="0" noProof="0" dirty="0">
                <a:ln>
                  <a:noFill/>
                </a:ln>
                <a:uLnTx/>
                <a:uFillTx/>
              </a:rPr>
              <a:t>Follow the Human Research Protection Program requirements described in </a:t>
            </a:r>
            <a:r>
              <a:rPr kumimoji="0" lang="en-US" sz="2000" b="1" i="0" u="none" strike="noStrike" cap="none" spc="0" normalizeH="0" baseline="0" noProof="0" dirty="0">
                <a:ln>
                  <a:noFill/>
                </a:ln>
                <a:solidFill>
                  <a:schemeClr val="accent1">
                    <a:lumMod val="60000"/>
                    <a:lumOff val="40000"/>
                  </a:schemeClr>
                </a:solidFill>
                <a:uLnTx/>
                <a:uFillTx/>
              </a:rPr>
              <a:t>HRP-103</a:t>
            </a:r>
            <a:r>
              <a:rPr kumimoji="0" lang="en-US" sz="2000" b="1" i="0" u="none" strike="noStrike" cap="none" spc="0" normalizeH="0" baseline="0" noProof="0" dirty="0">
                <a:ln>
                  <a:noFill/>
                </a:ln>
                <a:uLnTx/>
                <a:uFillTx/>
              </a:rPr>
              <a:t> </a:t>
            </a:r>
            <a:r>
              <a:rPr kumimoji="0" lang="en-US" sz="2000" i="0" u="none" strike="noStrike" cap="none" spc="0" normalizeH="0" baseline="0" noProof="0" dirty="0">
                <a:ln>
                  <a:noFill/>
                </a:ln>
                <a:uLnTx/>
                <a:uFillTx/>
              </a:rPr>
              <a:t>Investigator Manual</a:t>
            </a:r>
            <a:endParaRPr kumimoji="0" lang="en-US" sz="2000" b="0" i="0" u="none" strike="noStrike" cap="none" spc="0" normalizeH="0" baseline="0" noProof="0" dirty="0">
              <a:ln>
                <a:noFill/>
              </a:ln>
              <a:uLnTx/>
              <a:uFillTx/>
            </a:endParaRPr>
          </a:p>
          <a:p>
            <a:pPr marL="457200" marR="0" lvl="1" indent="-228600" fontAlgn="auto">
              <a:spcBef>
                <a:spcPts val="0"/>
              </a:spcBef>
              <a:spcAft>
                <a:spcPts val="600"/>
              </a:spcAft>
              <a:buFont typeface="Arial" panose="020B0604020202020204" pitchFamily="34" charset="0"/>
              <a:buChar char="•"/>
              <a:tabLst/>
              <a:defRPr/>
            </a:pPr>
            <a:r>
              <a:rPr kumimoji="0" lang="en-US" sz="2000" b="0" i="0" u="none" strike="noStrike" cap="none" spc="0" normalizeH="0" baseline="0" noProof="0" dirty="0">
                <a:ln>
                  <a:noFill/>
                </a:ln>
                <a:uLnTx/>
                <a:uFillTx/>
              </a:rPr>
              <a:t>Comply with all determinations and additional requirements of the IRB, IRB chair, and IO/OO</a:t>
            </a:r>
          </a:p>
        </p:txBody>
      </p:sp>
      <p:grpSp>
        <p:nvGrpSpPr>
          <p:cNvPr id="150" name="Group 149">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151" name="Rectangle 150">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2" name="Rectangle 151">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71" name="Graphic 70">
            <a:extLst>
              <a:ext uri="{FF2B5EF4-FFF2-40B4-BE49-F238E27FC236}">
                <a16:creationId xmlns:a16="http://schemas.microsoft.com/office/drawing/2014/main" id="{1B681235-C5EA-43D4-91FB-B20558EE507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0987" r="25545" b="3"/>
          <a:stretch/>
        </p:blipFill>
        <p:spPr>
          <a:xfrm>
            <a:off x="6093926" y="1116345"/>
            <a:ext cx="4821551" cy="3866172"/>
          </a:xfrm>
          <a:prstGeom prst="rect">
            <a:avLst/>
          </a:prstGeom>
        </p:spPr>
      </p:pic>
      <p:pic>
        <p:nvPicPr>
          <p:cNvPr id="154" name="Picture 153">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6" name="Straight Connector 155">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034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363" name="AutoShape 2"/>
          <p:cNvSpPr>
            <a:spLocks noGrp="1" noChangeArrowheads="1"/>
          </p:cNvSpPr>
          <p:nvPr>
            <p:ph type="title"/>
          </p:nvPr>
        </p:nvSpPr>
        <p:spPr>
          <a:xfrm>
            <a:off x="1451579" y="804519"/>
            <a:ext cx="9603275" cy="1049235"/>
          </a:xfrm>
        </p:spPr>
        <p:txBody>
          <a:bodyPr>
            <a:normAutofit/>
          </a:bodyPr>
          <a:lstStyle/>
          <a:p>
            <a:br>
              <a:rPr lang="en-US" altLang="en-US" dirty="0"/>
            </a:br>
            <a:r>
              <a:rPr lang="en-US" altLang="en-US" dirty="0"/>
              <a:t>Principal Investigator Responsibilities</a:t>
            </a:r>
          </a:p>
        </p:txBody>
      </p:sp>
      <p:graphicFrame>
        <p:nvGraphicFramePr>
          <p:cNvPr id="15367" name="Rectangle 3">
            <a:extLst>
              <a:ext uri="{FF2B5EF4-FFF2-40B4-BE49-F238E27FC236}">
                <a16:creationId xmlns:a16="http://schemas.microsoft.com/office/drawing/2014/main" id="{B9029D52-8A8F-44A8-A69C-981DA8923A65}"/>
              </a:ext>
            </a:extLst>
          </p:cNvPr>
          <p:cNvGraphicFramePr/>
          <p:nvPr/>
        </p:nvGraphicFramePr>
        <p:xfrm>
          <a:off x="1451579" y="2287426"/>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5347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49235"/>
          </a:xfrm>
        </p:spPr>
        <p:txBody>
          <a:bodyPr>
            <a:normAutofit/>
          </a:bodyPr>
          <a:lstStyle/>
          <a:p>
            <a:br>
              <a:rPr lang="en-US" dirty="0"/>
            </a:br>
            <a:r>
              <a:rPr lang="en-US" dirty="0"/>
              <a:t>Study Staff Responsibilities</a:t>
            </a:r>
          </a:p>
        </p:txBody>
      </p:sp>
      <p:graphicFrame>
        <p:nvGraphicFramePr>
          <p:cNvPr id="5" name="Content Placeholder 2">
            <a:extLst>
              <a:ext uri="{FF2B5EF4-FFF2-40B4-BE49-F238E27FC236}">
                <a16:creationId xmlns:a16="http://schemas.microsoft.com/office/drawing/2014/main" id="{9E881245-DF07-403F-A931-A9E4D679E9BD}"/>
              </a:ext>
            </a:extLst>
          </p:cNvPr>
          <p:cNvGraphicFramePr>
            <a:graphicFrameLocks noGrp="1"/>
          </p:cNvGraphicFramePr>
          <p:nvPr>
            <p:ph idx="1"/>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9520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4" name="Rectangle 73">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363" name="AutoShape 2"/>
          <p:cNvSpPr>
            <a:spLocks noGrp="1" noChangeArrowheads="1"/>
          </p:cNvSpPr>
          <p:nvPr>
            <p:ph type="title"/>
          </p:nvPr>
        </p:nvSpPr>
        <p:spPr>
          <a:xfrm>
            <a:off x="812205" y="804519"/>
            <a:ext cx="3241820" cy="4431360"/>
          </a:xfrm>
        </p:spPr>
        <p:txBody>
          <a:bodyPr vert="horz" lIns="91440" tIns="45720" rIns="91440" bIns="45720" rtlCol="0" anchor="ctr">
            <a:normAutofit/>
          </a:bodyPr>
          <a:lstStyle/>
          <a:p>
            <a:pPr algn="r"/>
            <a:br>
              <a:rPr lang="en-US" altLang="en-US" sz="3000" b="0" i="0" kern="1200" cap="all" dirty="0">
                <a:solidFill>
                  <a:schemeClr val="tx1"/>
                </a:solidFill>
                <a:effectLst/>
                <a:latin typeface="+mj-lt"/>
                <a:ea typeface="+mj-ea"/>
                <a:cs typeface="+mj-cs"/>
              </a:rPr>
            </a:br>
            <a:r>
              <a:rPr lang="en-US" altLang="en-US" sz="3000" b="0" i="0" kern="1200" cap="all" dirty="0">
                <a:solidFill>
                  <a:schemeClr val="tx1"/>
                </a:solidFill>
                <a:effectLst/>
                <a:latin typeface="+mj-lt"/>
                <a:ea typeface="+mj-ea"/>
                <a:cs typeface="+mj-cs"/>
              </a:rPr>
              <a:t>OGC Responsibilities</a:t>
            </a:r>
          </a:p>
        </p:txBody>
      </p:sp>
      <p:cxnSp>
        <p:nvCxnSpPr>
          <p:cNvPr id="76" name="Straight Connector 75">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DF1D0D3-8491-40BB-8580-170B94B74A49}"/>
              </a:ext>
            </a:extLst>
          </p:cNvPr>
          <p:cNvSpPr/>
          <p:nvPr/>
        </p:nvSpPr>
        <p:spPr>
          <a:xfrm>
            <a:off x="4054025" y="895750"/>
            <a:ext cx="7000827" cy="4431359"/>
          </a:xfrm>
          <a:prstGeom prst="rect">
            <a:avLst/>
          </a:prstGeom>
        </p:spPr>
        <p:txBody>
          <a:bodyPr vert="horz" lIns="91440" tIns="45720" rIns="91440" bIns="45720" rtlCol="0" anchor="ctr">
            <a:normAutofit/>
          </a:bodyPr>
          <a:lstStyle/>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Provide </a:t>
            </a: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advice</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 upon request </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Determine whether someone is acting as an </a:t>
            </a: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agent</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 </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Determine who meets the definition of “</a:t>
            </a: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legally authorized representative</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 and “</a:t>
            </a: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children</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 when Human Research is conducted in jurisdictions not covered by policies and procedures</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Resolve conflicts </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among applicable laws</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Institutional adherence to EEA General Data Protection Regulations (</a:t>
            </a:r>
            <a:r>
              <a:rPr kumimoji="0" lang="en-US" sz="20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GDPR</a:t>
            </a: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a:t>
            </a:r>
          </a:p>
        </p:txBody>
      </p:sp>
      <p:pic>
        <p:nvPicPr>
          <p:cNvPr id="78" name="Picture 77">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87806862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3" name="Rectangle 4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4" name="Picture 5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5" name="Straight Connector 5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54">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77" name="Rectangle 56">
            <a:extLst>
              <a:ext uri="{FF2B5EF4-FFF2-40B4-BE49-F238E27FC236}">
                <a16:creationId xmlns:a16="http://schemas.microsoft.com/office/drawing/2014/main" id="{94846310-0B3D-402C-B392-09061F938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58">
            <a:extLst>
              <a:ext uri="{FF2B5EF4-FFF2-40B4-BE49-F238E27FC236}">
                <a16:creationId xmlns:a16="http://schemas.microsoft.com/office/drawing/2014/main" id="{CB4A3A86-D41C-4CFC-896C-D90661C52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1776729" y="4459039"/>
            <a:ext cx="8643011" cy="551528"/>
          </a:xfrm>
        </p:spPr>
        <p:txBody>
          <a:bodyPr vert="horz" lIns="91440" tIns="45720" rIns="91440" bIns="0" rtlCol="0" anchor="b">
            <a:normAutofit/>
          </a:bodyPr>
          <a:lstStyle/>
          <a:p>
            <a:pPr algn="ctr"/>
            <a:r>
              <a:rPr lang="en-US" sz="3600" dirty="0"/>
              <a:t>ESTR Website (irb.Harvard.edu)</a:t>
            </a:r>
          </a:p>
        </p:txBody>
      </p:sp>
      <p:grpSp>
        <p:nvGrpSpPr>
          <p:cNvPr id="79" name="Group 60">
            <a:extLst>
              <a:ext uri="{FF2B5EF4-FFF2-40B4-BE49-F238E27FC236}">
                <a16:creationId xmlns:a16="http://schemas.microsoft.com/office/drawing/2014/main" id="{654F6C91-B667-4929-B60B-158C21B9ED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2" y="323838"/>
            <a:ext cx="9299965" cy="3652791"/>
            <a:chOff x="7639235" y="600024"/>
            <a:chExt cx="3898557" cy="5222486"/>
          </a:xfrm>
        </p:grpSpPr>
        <p:sp>
          <p:nvSpPr>
            <p:cNvPr id="62" name="Rectangle 61">
              <a:extLst>
                <a:ext uri="{FF2B5EF4-FFF2-40B4-BE49-F238E27FC236}">
                  <a16:creationId xmlns:a16="http://schemas.microsoft.com/office/drawing/2014/main" id="{82188BD8-D89F-4620-9999-A7EA52237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522248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3" name="Rectangle 62">
              <a:extLst>
                <a:ext uri="{FF2B5EF4-FFF2-40B4-BE49-F238E27FC236}">
                  <a16:creationId xmlns:a16="http://schemas.microsoft.com/office/drawing/2014/main" id="{63BE6818-79E6-4683-9F8E-9DE0B4BCF3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429234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3" name="Content Placeholder 3" descr="A screenshot of a social media post&#10;&#10;Description automatically generated">
            <a:extLst>
              <a:ext uri="{FF2B5EF4-FFF2-40B4-BE49-F238E27FC236}">
                <a16:creationId xmlns:a16="http://schemas.microsoft.com/office/drawing/2014/main" id="{4530A4D4-81CC-4965-952A-384D2E2C3D52}"/>
              </a:ext>
            </a:extLst>
          </p:cNvPr>
          <p:cNvPicPr>
            <a:picLocks noChangeAspect="1"/>
          </p:cNvPicPr>
          <p:nvPr/>
        </p:nvPicPr>
        <p:blipFill rotWithShape="1">
          <a:blip r:embed="rId3"/>
          <a:srcRect l="116" r="18634" b="-2"/>
          <a:stretch/>
        </p:blipFill>
        <p:spPr>
          <a:xfrm>
            <a:off x="2079933" y="963739"/>
            <a:ext cx="8020655" cy="2369223"/>
          </a:xfrm>
          <a:prstGeom prst="rect">
            <a:avLst/>
          </a:prstGeom>
        </p:spPr>
      </p:pic>
      <p:cxnSp>
        <p:nvCxnSpPr>
          <p:cNvPr id="80" name="Straight Connector 64">
            <a:extLst>
              <a:ext uri="{FF2B5EF4-FFF2-40B4-BE49-F238E27FC236}">
                <a16:creationId xmlns:a16="http://schemas.microsoft.com/office/drawing/2014/main" id="{E412F86B-0657-48B2-BD05-BF3EED4DC9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1" name="Picture 66">
            <a:extLst>
              <a:ext uri="{FF2B5EF4-FFF2-40B4-BE49-F238E27FC236}">
                <a16:creationId xmlns:a16="http://schemas.microsoft.com/office/drawing/2014/main" id="{BD64DB3A-631F-479A-B041-4C1E38B76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2" name="Straight Connector 68">
            <a:extLst>
              <a:ext uri="{FF2B5EF4-FFF2-40B4-BE49-F238E27FC236}">
                <a16:creationId xmlns:a16="http://schemas.microsoft.com/office/drawing/2014/main" id="{54FB2A90-ACBA-4B96-98AD-8BB04A8B1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60" name="Down Arrow 5">
            <a:extLst>
              <a:ext uri="{FF2B5EF4-FFF2-40B4-BE49-F238E27FC236}">
                <a16:creationId xmlns:a16="http://schemas.microsoft.com/office/drawing/2014/main" id="{EFCBDC1E-8AB7-4AB4-932F-A94C53802B9F}"/>
              </a:ext>
            </a:extLst>
          </p:cNvPr>
          <p:cNvSpPr/>
          <p:nvPr/>
        </p:nvSpPr>
        <p:spPr>
          <a:xfrm rot="8355174">
            <a:off x="4730664" y="1550429"/>
            <a:ext cx="818306" cy="2225232"/>
          </a:xfrm>
          <a:prstGeom prst="downArrow">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37046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384" name="Rectangle 71">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385" name="Picture 73">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386" name="Straight Connector 75">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387" name="Straight Connector 77">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388" name="Rectangle 7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5389" name="Straight Connector 8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4176511" cy="1049235"/>
          </a:xfrm>
        </p:spPr>
        <p:txBody>
          <a:bodyPr vert="horz" lIns="91440" tIns="45720" rIns="91440" bIns="45720" rtlCol="0" anchor="t">
            <a:normAutofit/>
          </a:bodyPr>
          <a:lstStyle/>
          <a:p>
            <a:br>
              <a:rPr lang="en-US" altLang="en-US"/>
            </a:br>
            <a:r>
              <a:rPr lang="en-US" altLang="en-US"/>
              <a:t>OSP Responsibilities</a:t>
            </a:r>
          </a:p>
        </p:txBody>
      </p:sp>
      <p:sp>
        <p:nvSpPr>
          <p:cNvPr id="15390" name="Rectangle 8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Content Placeholder 7">
            <a:extLst>
              <a:ext uri="{FF2B5EF4-FFF2-40B4-BE49-F238E27FC236}">
                <a16:creationId xmlns:a16="http://schemas.microsoft.com/office/drawing/2014/main" id="{F50B425E-8AC3-439A-A304-F565DF8BC16D}"/>
              </a:ext>
            </a:extLst>
          </p:cNvPr>
          <p:cNvSpPr>
            <a:spLocks noGrp="1"/>
          </p:cNvSpPr>
          <p:nvPr>
            <p:ph sz="half" idx="1"/>
          </p:nvPr>
        </p:nvSpPr>
        <p:spPr>
          <a:xfrm>
            <a:off x="1451581" y="2015732"/>
            <a:ext cx="4172212" cy="3450613"/>
          </a:xfrm>
        </p:spPr>
        <p:txBody>
          <a:bodyPr vert="horz" lIns="91440" tIns="45720" rIns="91440" bIns="45720" rtlCol="0" anchor="t">
            <a:normAutofit/>
          </a:bodyPr>
          <a:lstStyle/>
          <a:p>
            <a:pPr marL="0" indent="0">
              <a:buNone/>
            </a:pPr>
            <a:r>
              <a:rPr lang="en-US" dirty="0"/>
              <a:t>OSP has the responsibility to </a:t>
            </a:r>
            <a:r>
              <a:rPr lang="en-US" b="1" dirty="0">
                <a:solidFill>
                  <a:schemeClr val="accent1">
                    <a:lumMod val="60000"/>
                    <a:lumOff val="40000"/>
                  </a:schemeClr>
                </a:solidFill>
              </a:rPr>
              <a:t>review contracts </a:t>
            </a:r>
            <a:r>
              <a:rPr lang="en-US" dirty="0"/>
              <a:t>and </a:t>
            </a:r>
            <a:r>
              <a:rPr lang="en-US" b="1" dirty="0">
                <a:solidFill>
                  <a:schemeClr val="accent1">
                    <a:lumMod val="60000"/>
                    <a:lumOff val="40000"/>
                  </a:schemeClr>
                </a:solidFill>
              </a:rPr>
              <a:t>funding agreements </a:t>
            </a:r>
            <a:r>
              <a:rPr lang="en-US" dirty="0"/>
              <a:t>for compliance with Human Research Protection Program policies and procedures</a:t>
            </a:r>
          </a:p>
          <a:p>
            <a:endParaRPr lang="en-US" dirty="0"/>
          </a:p>
        </p:txBody>
      </p:sp>
      <p:pic>
        <p:nvPicPr>
          <p:cNvPr id="11" name="Content Placeholder 10" descr="A picture containing computer&#10;&#10;Description automatically generated">
            <a:extLst>
              <a:ext uri="{FF2B5EF4-FFF2-40B4-BE49-F238E27FC236}">
                <a16:creationId xmlns:a16="http://schemas.microsoft.com/office/drawing/2014/main" id="{B2B51D50-679D-4FCC-88ED-420B5ADBBB2F}"/>
              </a:ext>
            </a:extLst>
          </p:cNvPr>
          <p:cNvPicPr>
            <a:picLocks noGrp="1" noChangeAspect="1"/>
          </p:cNvPicPr>
          <p:nvPr>
            <p:ph sz="half" idx="2"/>
          </p:nvPr>
        </p:nvPicPr>
        <p:blipFill>
          <a:blip r:embed="rId3">
            <a:extLst>
              <a:ext uri="{837473B0-CC2E-450A-ABE3-18F120FF3D39}">
                <a1611:picAttrSrcUrl xmlns:a1611="http://schemas.microsoft.com/office/drawing/2016/11/main" r:id="rId4"/>
              </a:ext>
            </a:extLst>
          </a:blip>
          <a:stretch>
            <a:fillRect/>
          </a:stretch>
        </p:blipFill>
        <p:spPr>
          <a:xfrm>
            <a:off x="6244251" y="805583"/>
            <a:ext cx="4660762" cy="4660762"/>
          </a:xfrm>
          <a:prstGeom prst="rect">
            <a:avLst/>
          </a:prstGeom>
        </p:spPr>
      </p:pic>
      <p:pic>
        <p:nvPicPr>
          <p:cNvPr id="15391" name="Picture 8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392" name="Straight Connector 8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8823A2C-1B2A-4A48-AD90-39F8C1D4D315}"/>
              </a:ext>
            </a:extLst>
          </p:cNvPr>
          <p:cNvSpPr/>
          <p:nvPr/>
        </p:nvSpPr>
        <p:spPr>
          <a:xfrm>
            <a:off x="4924851" y="2015732"/>
            <a:ext cx="6130003" cy="4297680"/>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69651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42" name="Rectangle 141">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4" name="Picture 143">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6" name="Straight Connector 145">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0" name="Rectangle 149">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363" name="AutoShape 2"/>
          <p:cNvSpPr>
            <a:spLocks noGrp="1" noChangeArrowheads="1"/>
          </p:cNvSpPr>
          <p:nvPr>
            <p:ph type="title"/>
          </p:nvPr>
        </p:nvSpPr>
        <p:spPr>
          <a:xfrm>
            <a:off x="1451579" y="804519"/>
            <a:ext cx="9603275" cy="1049235"/>
          </a:xfrm>
        </p:spPr>
        <p:txBody>
          <a:bodyPr vert="horz" lIns="91440" tIns="45720" rIns="91440" bIns="45720" rtlCol="0" anchor="t">
            <a:normAutofit fontScale="90000"/>
          </a:bodyPr>
          <a:lstStyle/>
          <a:p>
            <a:br>
              <a:rPr lang="en-US" altLang="en-US" sz="2200" dirty="0"/>
            </a:br>
            <a:br>
              <a:rPr lang="en-US" altLang="en-US" sz="2200" dirty="0"/>
            </a:br>
            <a:r>
              <a:rPr lang="en-US" sz="3600" dirty="0"/>
              <a:t>OFFICERS/DEANS</a:t>
            </a:r>
            <a:br>
              <a:rPr lang="en-US" sz="2200" dirty="0"/>
            </a:br>
            <a:endParaRPr lang="en-US" altLang="en-US" sz="2200" dirty="0"/>
          </a:p>
        </p:txBody>
      </p:sp>
      <p:cxnSp>
        <p:nvCxnSpPr>
          <p:cNvPr id="152" name="Straight Connector 151">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4" name="Rectangle 153">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 name="Rectangle 5">
            <a:extLst>
              <a:ext uri="{FF2B5EF4-FFF2-40B4-BE49-F238E27FC236}">
                <a16:creationId xmlns:a16="http://schemas.microsoft.com/office/drawing/2014/main" id="{6DF1D0D3-8491-40BB-8580-170B94B74A49}"/>
              </a:ext>
            </a:extLst>
          </p:cNvPr>
          <p:cNvSpPr/>
          <p:nvPr/>
        </p:nvSpPr>
        <p:spPr>
          <a:xfrm>
            <a:off x="4054025" y="895750"/>
            <a:ext cx="7000827" cy="4431359"/>
          </a:xfrm>
          <a:prstGeom prst="rect">
            <a:avLst/>
          </a:prstGeom>
        </p:spPr>
        <p:txBody>
          <a:bodyPr vert="horz" lIns="91440" tIns="45720" rIns="91440" bIns="45720" rtlCol="0" anchor="ctr">
            <a:normAutofit/>
          </a:bodyPr>
          <a:lstStyle/>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aphicFrame>
        <p:nvGraphicFramePr>
          <p:cNvPr id="15370" name="Text Placeholder 3">
            <a:extLst>
              <a:ext uri="{FF2B5EF4-FFF2-40B4-BE49-F238E27FC236}">
                <a16:creationId xmlns:a16="http://schemas.microsoft.com/office/drawing/2014/main" id="{A4D0A967-A725-44F3-BCFC-DA95637BB301}"/>
              </a:ext>
            </a:extLst>
          </p:cNvPr>
          <p:cNvGraphicFramePr/>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3872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3BE6-CE2F-4BF2-99AF-46F7E07F4E51}"/>
              </a:ext>
            </a:extLst>
          </p:cNvPr>
          <p:cNvSpPr>
            <a:spLocks noGrp="1"/>
          </p:cNvSpPr>
          <p:nvPr>
            <p:ph type="title"/>
          </p:nvPr>
        </p:nvSpPr>
        <p:spPr/>
        <p:txBody>
          <a:bodyPr/>
          <a:lstStyle/>
          <a:p>
            <a:br>
              <a:rPr lang="en-US" dirty="0"/>
            </a:br>
            <a:r>
              <a:rPr lang="en-US" dirty="0"/>
              <a:t>Required reading</a:t>
            </a:r>
          </a:p>
        </p:txBody>
      </p:sp>
      <p:sp>
        <p:nvSpPr>
          <p:cNvPr id="3" name="Text Placeholder 2">
            <a:extLst>
              <a:ext uri="{FF2B5EF4-FFF2-40B4-BE49-F238E27FC236}">
                <a16:creationId xmlns:a16="http://schemas.microsoft.com/office/drawing/2014/main" id="{091F431B-A504-4D45-80A2-05AFD6BDC483}"/>
              </a:ext>
            </a:extLst>
          </p:cNvPr>
          <p:cNvSpPr>
            <a:spLocks noGrp="1"/>
          </p:cNvSpPr>
          <p:nvPr>
            <p:ph type="body" idx="1"/>
          </p:nvPr>
        </p:nvSpPr>
        <p:spPr/>
        <p:txBody>
          <a:bodyPr>
            <a:normAutofit/>
          </a:bodyPr>
          <a:lstStyle/>
          <a:p>
            <a:r>
              <a:rPr lang="en-US" sz="1400" dirty="0"/>
              <a:t>Human research protection Program plan</a:t>
            </a:r>
          </a:p>
        </p:txBody>
      </p:sp>
      <p:sp>
        <p:nvSpPr>
          <p:cNvPr id="4" name="Content Placeholder 3">
            <a:extLst>
              <a:ext uri="{FF2B5EF4-FFF2-40B4-BE49-F238E27FC236}">
                <a16:creationId xmlns:a16="http://schemas.microsoft.com/office/drawing/2014/main" id="{E8BD42F1-5DC8-4487-BBD4-CFF6FB1949E1}"/>
              </a:ext>
            </a:extLst>
          </p:cNvPr>
          <p:cNvSpPr>
            <a:spLocks noGrp="1"/>
          </p:cNvSpPr>
          <p:nvPr>
            <p:ph sz="half" idx="2"/>
          </p:nvPr>
        </p:nvSpPr>
        <p:spPr/>
        <p:txBody>
          <a:bodyPr>
            <a:normAutofit fontScale="70000" lnSpcReduction="20000"/>
          </a:bodyPr>
          <a:lstStyle/>
          <a:p>
            <a:r>
              <a:rPr lang="en-US" dirty="0"/>
              <a:t>HRP-101 (ESTR Library </a:t>
            </a:r>
            <a:r>
              <a:rPr lang="en-US" dirty="0">
                <a:sym typeface="Wingdings" panose="05000000000000000000" pitchFamily="2" charset="2"/>
              </a:rPr>
              <a:t> General)</a:t>
            </a:r>
            <a:endParaRPr lang="en-US" dirty="0"/>
          </a:p>
          <a:p>
            <a:pPr fontAlgn="base"/>
            <a:r>
              <a:rPr lang="en-US" dirty="0"/>
              <a:t>The purpose of this plan is to describe this Institution’s plan to comply with ethical and legal requirements for the conduct and oversight of Human Research. </a:t>
            </a:r>
          </a:p>
          <a:p>
            <a:pPr fontAlgn="base"/>
            <a:r>
              <a:rPr lang="en-US" dirty="0"/>
              <a:t>The Human Research Protection Program is based on all individuals in this Institution along with key individuals and committees fulfilling their roles and responsibilities described in this plan. </a:t>
            </a:r>
          </a:p>
          <a:p>
            <a:endParaRPr lang="en-US" dirty="0"/>
          </a:p>
        </p:txBody>
      </p:sp>
      <p:sp>
        <p:nvSpPr>
          <p:cNvPr id="5" name="Text Placeholder 4">
            <a:extLst>
              <a:ext uri="{FF2B5EF4-FFF2-40B4-BE49-F238E27FC236}">
                <a16:creationId xmlns:a16="http://schemas.microsoft.com/office/drawing/2014/main" id="{7650B3B7-138B-4132-9CE7-498B17644A13}"/>
              </a:ext>
            </a:extLst>
          </p:cNvPr>
          <p:cNvSpPr>
            <a:spLocks noGrp="1"/>
          </p:cNvSpPr>
          <p:nvPr>
            <p:ph type="body" sz="quarter" idx="3"/>
          </p:nvPr>
        </p:nvSpPr>
        <p:spPr/>
        <p:txBody>
          <a:bodyPr>
            <a:normAutofit/>
          </a:bodyPr>
          <a:lstStyle/>
          <a:p>
            <a:r>
              <a:rPr lang="en-US" sz="1400" dirty="0"/>
              <a:t>Investigator manual</a:t>
            </a:r>
          </a:p>
        </p:txBody>
      </p:sp>
      <p:sp>
        <p:nvSpPr>
          <p:cNvPr id="6" name="Content Placeholder 5">
            <a:extLst>
              <a:ext uri="{FF2B5EF4-FFF2-40B4-BE49-F238E27FC236}">
                <a16:creationId xmlns:a16="http://schemas.microsoft.com/office/drawing/2014/main" id="{6FDC3432-D219-4061-8C1A-7AA5653B4AF1}"/>
              </a:ext>
            </a:extLst>
          </p:cNvPr>
          <p:cNvSpPr>
            <a:spLocks noGrp="1"/>
          </p:cNvSpPr>
          <p:nvPr>
            <p:ph sz="quarter" idx="4"/>
          </p:nvPr>
        </p:nvSpPr>
        <p:spPr/>
        <p:txBody>
          <a:bodyPr>
            <a:normAutofit fontScale="70000" lnSpcReduction="20000"/>
          </a:bodyPr>
          <a:lstStyle/>
          <a:p>
            <a:r>
              <a:rPr lang="en-US" dirty="0"/>
              <a:t>HRP-103 (ESTR Library </a:t>
            </a:r>
            <a:r>
              <a:rPr lang="en-US" dirty="0">
                <a:sym typeface="Wingdings" panose="05000000000000000000" pitchFamily="2" charset="2"/>
              </a:rPr>
              <a:t> General)</a:t>
            </a:r>
            <a:endParaRPr lang="en-US" dirty="0"/>
          </a:p>
          <a:p>
            <a:pPr fontAlgn="base"/>
            <a:r>
              <a:rPr lang="en-US" dirty="0"/>
              <a:t>The Investigator Manual is designed to guide investigators and study staff through policies and procedures related to the conduct of Human Research that are specific to the Harvard University Area (HUA) IRB office. </a:t>
            </a:r>
          </a:p>
          <a:p>
            <a:pPr fontAlgn="base"/>
            <a:r>
              <a:rPr lang="en-US" dirty="0"/>
              <a:t>General information regarding Human Research protections, as well as relevant federal regulations and guidance, has been incorporated throughout the manual where applicable. </a:t>
            </a:r>
          </a:p>
          <a:p>
            <a:endParaRPr lang="en-US" dirty="0"/>
          </a:p>
        </p:txBody>
      </p:sp>
    </p:spTree>
    <p:extLst>
      <p:ext uri="{BB962C8B-B14F-4D97-AF65-F5344CB8AC3E}">
        <p14:creationId xmlns:p14="http://schemas.microsoft.com/office/powerpoint/2010/main" val="65712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Human Research Protection Program (HRPP) Plan</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9704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HRPP Mission</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085091" cy="4699000"/>
          </a:xfrm>
        </p:spPr>
        <p:txBody>
          <a:bodyPr vert="horz" lIns="91440" tIns="45720" rIns="91440" bIns="45720" rtlCol="0" anchor="ctr">
            <a:normAutofit/>
          </a:bodyPr>
          <a:lstStyle/>
          <a:p>
            <a:r>
              <a:rPr lang="en-US" sz="2800" dirty="0"/>
              <a:t>The mission of this Institution’s Human Research protection program plan is to protect the rights and welfare of subjects involved in Human Research that is overseen by this Institution.</a:t>
            </a:r>
          </a:p>
          <a:p>
            <a:pPr indent="-228600">
              <a:buFont typeface="Arial" panose="020B0604020202020204" pitchFamily="34" charset="0"/>
              <a:buChar char="•"/>
            </a:pPr>
            <a:endParaRPr lang="en-US" dirty="0"/>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8194829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HRPP SCOPE</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5049627" y="1079500"/>
            <a:ext cx="6085091" cy="4699000"/>
          </a:xfrm>
        </p:spPr>
        <p:txBody>
          <a:bodyPr vert="horz" lIns="91440" tIns="45720" rIns="91440" bIns="45720" rtlCol="0" anchor="ctr">
            <a:normAutofit/>
          </a:bodyPr>
          <a:lstStyle/>
          <a:p>
            <a:r>
              <a:rPr lang="en-US" sz="2800" dirty="0">
                <a:latin typeface="Calibri" panose="020F0502020204030204" pitchFamily="34" charset="0"/>
                <a:ea typeface="Calibri" panose="020F0502020204030204" pitchFamily="34" charset="0"/>
              </a:rPr>
              <a:t>All research (whether funded or not, and regardless of funding source) involving human subjects conducted by investigators under the auspices of the University-Area Institutions.</a:t>
            </a:r>
          </a:p>
          <a:p>
            <a:pPr marL="342900" lvl="0" indent="-342900">
              <a:buClr>
                <a:srgbClr val="B71E42"/>
              </a:buClr>
              <a:buFont typeface="Arial" panose="020B0604020202020204" pitchFamily="34" charset="0"/>
              <a:buChar char="•"/>
            </a:pPr>
            <a:r>
              <a:rPr lang="en-US" sz="2000" dirty="0">
                <a:solidFill>
                  <a:prstClr val="white"/>
                </a:solidFill>
              </a:rPr>
              <a:t>See </a:t>
            </a:r>
            <a:r>
              <a:rPr lang="en-US" sz="2000" b="1" dirty="0">
                <a:solidFill>
                  <a:schemeClr val="accent1">
                    <a:lumMod val="60000"/>
                    <a:lumOff val="40000"/>
                  </a:schemeClr>
                </a:solidFill>
              </a:rPr>
              <a:t>HRP-101</a:t>
            </a:r>
            <a:r>
              <a:rPr lang="en-US" sz="2000" dirty="0">
                <a:solidFill>
                  <a:prstClr val="white"/>
                </a:solidFill>
              </a:rPr>
              <a:t> HUA Human Research Protection Program Plan for specific categories of research overseen and not overseen </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84050966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Ethical requirements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8" y="1120213"/>
            <a:ext cx="6247616" cy="4699000"/>
          </a:xfrm>
        </p:spPr>
        <p:txBody>
          <a:bodyPr vert="horz" lIns="91440" tIns="45720" rIns="91440" bIns="45720" rtlCol="0" anchor="ctr">
            <a:normAutofit/>
          </a:bodyPr>
          <a:lstStyle/>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Outlined in 1979 “Ethical Principles and Guidelines for the Protection of Human Subjects of Research,” also known as “</a:t>
            </a:r>
            <a:r>
              <a:rPr lang="en-US" sz="2800" b="1" dirty="0">
                <a:solidFill>
                  <a:schemeClr val="accent1">
                    <a:lumMod val="60000"/>
                    <a:lumOff val="40000"/>
                  </a:schemeClr>
                </a:solidFill>
                <a:latin typeface="Calibri" panose="020F0502020204030204" pitchFamily="34" charset="0"/>
                <a:ea typeface="Calibri" panose="020F0502020204030204" pitchFamily="34" charset="0"/>
              </a:rPr>
              <a:t>The Belmont Report</a:t>
            </a:r>
            <a:r>
              <a:rPr lang="en-US" sz="2800" dirty="0">
                <a:latin typeface="Calibri" panose="020F0502020204030204" pitchFamily="34" charset="0"/>
                <a:ea typeface="Calibri" panose="020F0502020204030204" pitchFamily="34" charset="0"/>
              </a:rPr>
              <a:t>”</a:t>
            </a:r>
            <a:endParaRPr lang="en-US" sz="2800" dirty="0">
              <a:latin typeface="Calibri" panose="020F0502020204030204" pitchFamily="34" charset="0"/>
              <a:ea typeface="Calibri" panose="020F0502020204030204" pitchFamily="34" charset="0"/>
              <a:sym typeface="Wingdings" panose="05000000000000000000" pitchFamily="2" charset="2"/>
            </a:endParaRP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Institutional baseline for all researchers, IRBs, and associated staff</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2017475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p:txBody>
          <a:bodyPr>
            <a:normAutofit fontScale="90000"/>
          </a:bodyPr>
          <a:lstStyle/>
          <a:p>
            <a:br>
              <a:rPr lang="en-US" sz="3600" dirty="0"/>
            </a:br>
            <a:r>
              <a:rPr lang="en-US" sz="3600" dirty="0"/>
              <a:t>The Belmont Report</a:t>
            </a:r>
          </a:p>
        </p:txBody>
      </p: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p:txBody>
          <a:bodyPr>
            <a:normAutofit fontScale="85000" lnSpcReduction="20000"/>
          </a:bodyPr>
          <a:lstStyle/>
          <a:p>
            <a:r>
              <a:rPr lang="en-US" dirty="0">
                <a:solidFill>
                  <a:schemeClr val="accent1"/>
                </a:solidFill>
              </a:rPr>
              <a:t>Respect for Persons</a:t>
            </a:r>
          </a:p>
          <a:p>
            <a:pPr lvl="1"/>
            <a:r>
              <a:rPr lang="en-US" sz="1600" dirty="0"/>
              <a:t>1) Individuals should be treated as autonomous agents, </a:t>
            </a:r>
          </a:p>
          <a:p>
            <a:pPr lvl="1"/>
            <a:r>
              <a:rPr lang="en-US" sz="1600" dirty="0"/>
              <a:t>2) Persons with diminished autonomy are entitled to protection.</a:t>
            </a:r>
          </a:p>
          <a:p>
            <a:pPr marL="274320" lvl="1" indent="0">
              <a:buNone/>
            </a:pPr>
            <a:endParaRPr lang="en-US" sz="1600" dirty="0"/>
          </a:p>
          <a:p>
            <a:r>
              <a:rPr lang="en-US" dirty="0">
                <a:solidFill>
                  <a:schemeClr val="accent1"/>
                </a:solidFill>
              </a:rPr>
              <a:t>Beneficence</a:t>
            </a:r>
          </a:p>
          <a:p>
            <a:pPr lvl="1">
              <a:lnSpc>
                <a:spcPct val="130000"/>
              </a:lnSpc>
              <a:spcAft>
                <a:spcPts val="500"/>
              </a:spcAft>
              <a:buFont typeface="Wingdings" pitchFamily="2" charset="2"/>
              <a:buChar char="§"/>
            </a:pPr>
            <a:r>
              <a:rPr lang="en-US" altLang="en-US" sz="1600" dirty="0">
                <a:solidFill>
                  <a:srgbClr val="333333"/>
                </a:solidFill>
                <a:ea typeface="Times" charset="0"/>
                <a:cs typeface="Arial" pitchFamily="34" charset="0"/>
              </a:rPr>
              <a:t>1) Protecting the individual subjects against </a:t>
            </a:r>
            <a:r>
              <a:rPr lang="en-US" altLang="en-US" sz="1600" b="1" dirty="0">
                <a:solidFill>
                  <a:srgbClr val="333333"/>
                </a:solidFill>
                <a:ea typeface="Times" charset="0"/>
                <a:cs typeface="Arial" pitchFamily="34" charset="0"/>
              </a:rPr>
              <a:t>risk</a:t>
            </a:r>
            <a:r>
              <a:rPr lang="en-US" altLang="en-US" sz="1600" dirty="0">
                <a:solidFill>
                  <a:srgbClr val="333333"/>
                </a:solidFill>
                <a:ea typeface="Times" charset="0"/>
                <a:cs typeface="Arial" pitchFamily="34" charset="0"/>
              </a:rPr>
              <a:t> of harm</a:t>
            </a:r>
          </a:p>
          <a:p>
            <a:pPr lvl="1">
              <a:lnSpc>
                <a:spcPct val="130000"/>
              </a:lnSpc>
              <a:spcAft>
                <a:spcPts val="500"/>
              </a:spcAft>
              <a:buFont typeface="Wingdings" pitchFamily="2" charset="2"/>
              <a:buChar char="§"/>
            </a:pPr>
            <a:r>
              <a:rPr lang="en-US" altLang="en-US" sz="1600" dirty="0">
                <a:solidFill>
                  <a:srgbClr val="333333"/>
                </a:solidFill>
                <a:ea typeface="Times" charset="0"/>
                <a:cs typeface="Arial" pitchFamily="34" charset="0"/>
              </a:rPr>
              <a:t>2) Consideration of not only the </a:t>
            </a:r>
            <a:r>
              <a:rPr lang="en-US" altLang="en-US" sz="1600" b="1" dirty="0">
                <a:solidFill>
                  <a:srgbClr val="333333"/>
                </a:solidFill>
                <a:ea typeface="Times" charset="0"/>
                <a:cs typeface="Arial" pitchFamily="34" charset="0"/>
              </a:rPr>
              <a:t>benefits</a:t>
            </a:r>
            <a:r>
              <a:rPr lang="en-US" altLang="en-US" sz="1600" dirty="0">
                <a:solidFill>
                  <a:srgbClr val="333333"/>
                </a:solidFill>
                <a:ea typeface="Times" charset="0"/>
                <a:cs typeface="Arial" pitchFamily="34" charset="0"/>
              </a:rPr>
              <a:t> for the </a:t>
            </a:r>
            <a:r>
              <a:rPr lang="en-US" altLang="en-US" sz="1600" i="1" dirty="0">
                <a:solidFill>
                  <a:srgbClr val="333333"/>
                </a:solidFill>
                <a:ea typeface="Times" charset="0"/>
                <a:cs typeface="Arial" pitchFamily="34" charset="0"/>
              </a:rPr>
              <a:t>individual</a:t>
            </a:r>
            <a:r>
              <a:rPr lang="en-US" altLang="en-US" sz="1600" dirty="0">
                <a:solidFill>
                  <a:srgbClr val="333333"/>
                </a:solidFill>
                <a:ea typeface="Times" charset="0"/>
                <a:cs typeface="Arial" pitchFamily="34" charset="0"/>
              </a:rPr>
              <a:t>, but also the </a:t>
            </a:r>
            <a:r>
              <a:rPr lang="en-US" altLang="en-US" sz="1600" i="1" dirty="0">
                <a:solidFill>
                  <a:srgbClr val="333333"/>
                </a:solidFill>
                <a:ea typeface="Times" charset="0"/>
                <a:cs typeface="Arial" pitchFamily="34" charset="0"/>
              </a:rPr>
              <a:t>societal</a:t>
            </a:r>
            <a:r>
              <a:rPr lang="en-US" altLang="en-US" sz="1600" dirty="0">
                <a:solidFill>
                  <a:srgbClr val="333333"/>
                </a:solidFill>
                <a:ea typeface="Times" charset="0"/>
                <a:cs typeface="Arial" pitchFamily="34" charset="0"/>
              </a:rPr>
              <a:t> benefits that might be gained for research</a:t>
            </a:r>
          </a:p>
          <a:p>
            <a:r>
              <a:rPr lang="en-US" dirty="0">
                <a:solidFill>
                  <a:schemeClr val="accent1"/>
                </a:solidFill>
              </a:rPr>
              <a:t>Justice</a:t>
            </a:r>
          </a:p>
          <a:p>
            <a:pPr lvl="1"/>
            <a:r>
              <a:rPr lang="en-US" sz="1600" dirty="0"/>
              <a:t>Who ought to receive the benefits of research and bear its burdens? This is a question of justice, in the sense of "fairness in distribution" or "what is deserved." </a:t>
            </a:r>
          </a:p>
          <a:p>
            <a:endParaRPr lang="en-US" dirty="0"/>
          </a:p>
        </p:txBody>
      </p:sp>
    </p:spTree>
    <p:extLst>
      <p:ext uri="{BB962C8B-B14F-4D97-AF65-F5344CB8AC3E}">
        <p14:creationId xmlns:p14="http://schemas.microsoft.com/office/powerpoint/2010/main" val="1547172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8719"/>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Legal requirements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85272" y="1022509"/>
            <a:ext cx="6416057" cy="4699000"/>
          </a:xfrm>
        </p:spPr>
        <p:txBody>
          <a:bodyPr vert="horz" lIns="91440" tIns="45720" rIns="91440" bIns="45720" rtlCol="0" anchor="ctr">
            <a:normAutofit/>
          </a:bodyPr>
          <a:lstStyle/>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Ensure all Human Research undergoes review by designated IRB</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Apply additional regulations of relevant federal funding agency</a:t>
            </a:r>
          </a:p>
          <a:p>
            <a:pPr marL="914400" lvl="1" indent="-457200">
              <a:buFont typeface="Arial" panose="020B0604020202020204" pitchFamily="34" charset="0"/>
              <a:buChar char="•"/>
            </a:pPr>
            <a:r>
              <a:rPr lang="en-US" sz="1600" dirty="0">
                <a:latin typeface="Calibri" panose="020F0502020204030204" pitchFamily="34" charset="0"/>
                <a:ea typeface="Calibri" panose="020F0502020204030204" pitchFamily="34" charset="0"/>
              </a:rPr>
              <a:t>See </a:t>
            </a:r>
            <a:r>
              <a:rPr lang="en-US" sz="1600" b="1" dirty="0">
                <a:solidFill>
                  <a:schemeClr val="accent1">
                    <a:lumMod val="60000"/>
                    <a:lumOff val="40000"/>
                  </a:schemeClr>
                </a:solidFill>
                <a:latin typeface="Calibri" panose="020F0502020204030204" pitchFamily="34" charset="0"/>
                <a:ea typeface="Calibri" panose="020F0502020204030204" pitchFamily="34" charset="0"/>
              </a:rPr>
              <a:t>HRP-318 </a:t>
            </a:r>
            <a:r>
              <a:rPr lang="en-US" sz="1600" dirty="0">
                <a:latin typeface="Calibri" panose="020F0502020204030204" pitchFamily="34" charset="0"/>
                <a:ea typeface="Calibri" panose="020F0502020204030204" pitchFamily="34" charset="0"/>
              </a:rPr>
              <a:t>WORKSHEET Additional Federal Agency Criteria</a:t>
            </a:r>
          </a:p>
          <a:p>
            <a:pPr marL="914400" lvl="1" indent="-457200">
              <a:buFont typeface="Arial" panose="020B0604020202020204" pitchFamily="34" charset="0"/>
              <a:buChar char="•"/>
            </a:pPr>
            <a:r>
              <a:rPr lang="en-US" sz="1600" dirty="0">
                <a:latin typeface="Calibri" panose="020F0502020204030204" pitchFamily="34" charset="0"/>
                <a:ea typeface="Calibri" panose="020F0502020204030204" pitchFamily="34" charset="0"/>
              </a:rPr>
              <a:t>See </a:t>
            </a:r>
            <a:r>
              <a:rPr lang="en-US" sz="1600" b="1" dirty="0">
                <a:solidFill>
                  <a:schemeClr val="accent1">
                    <a:lumMod val="60000"/>
                    <a:lumOff val="40000"/>
                  </a:schemeClr>
                </a:solidFill>
                <a:latin typeface="Calibri" panose="020F0502020204030204" pitchFamily="34" charset="0"/>
                <a:ea typeface="Calibri" panose="020F0502020204030204" pitchFamily="34" charset="0"/>
              </a:rPr>
              <a:t>HRP-103 </a:t>
            </a:r>
            <a:r>
              <a:rPr lang="en-US" sz="1600" dirty="0">
                <a:latin typeface="Calibri" panose="020F0502020204030204" pitchFamily="34" charset="0"/>
                <a:ea typeface="Calibri" panose="020F0502020204030204" pitchFamily="34" charset="0"/>
              </a:rPr>
              <a:t>Investigator Manual</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Apply FDA regulations when applicable</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9104231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5D38AB2AFDBD4897F1F0AD25426D27" ma:contentTypeVersion="6" ma:contentTypeDescription="Create a new document." ma:contentTypeScope="" ma:versionID="4a3020c438a80362158a3fc0f4e03499">
  <xsd:schema xmlns:xsd="http://www.w3.org/2001/XMLSchema" xmlns:xs="http://www.w3.org/2001/XMLSchema" xmlns:p="http://schemas.microsoft.com/office/2006/metadata/properties" xmlns:ns2="006abc03-c437-4926-8e11-1a070d9dc366" xmlns:ns3="f08b97e4-873e-4171-8a11-fd3549f4a5c9" targetNamespace="http://schemas.microsoft.com/office/2006/metadata/properties" ma:root="true" ma:fieldsID="65d76c554454276c9c9bc3e355f40a5c" ns2:_="" ns3:_="">
    <xsd:import namespace="006abc03-c437-4926-8e11-1a070d9dc366"/>
    <xsd:import namespace="f08b97e4-873e-4171-8a11-fd3549f4a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abc03-c437-4926-8e11-1a070d9dc3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8b97e4-873e-4171-8a11-fd3549f4a5c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6AFBC5-925E-4292-A6AD-58D1AF71D92B}">
  <ds:schemaRefs>
    <ds:schemaRef ds:uri="http://schemas.microsoft.com/sharepoint/v3/contenttype/forms"/>
  </ds:schemaRefs>
</ds:datastoreItem>
</file>

<file path=customXml/itemProps2.xml><?xml version="1.0" encoding="utf-8"?>
<ds:datastoreItem xmlns:ds="http://schemas.openxmlformats.org/officeDocument/2006/customXml" ds:itemID="{824716D7-2C6D-41B7-B07A-E5F1E5A73B4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A6CE756-B018-4019-B662-3D6DBD2FFE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abc03-c437-4926-8e11-1a070d9dc366"/>
    <ds:schemaRef ds:uri="f08b97e4-873e-4171-8a11-fd3549f4a5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1064</Words>
  <Application>Microsoft Office PowerPoint</Application>
  <PresentationFormat>Widescreen</PresentationFormat>
  <Paragraphs>121</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Gill Sans MT</vt:lpstr>
      <vt:lpstr>Wingdings</vt:lpstr>
      <vt:lpstr>Gallery</vt:lpstr>
      <vt:lpstr>HUA Human research protection program</vt:lpstr>
      <vt:lpstr>ESTR Website (irb.Harvard.edu)</vt:lpstr>
      <vt:lpstr> Required reading</vt:lpstr>
      <vt:lpstr>Human Research Protection Program (HRPP) Plan</vt:lpstr>
      <vt:lpstr>HRPP Mission</vt:lpstr>
      <vt:lpstr>HRPP SCOPE</vt:lpstr>
      <vt:lpstr>Ethical requirements</vt:lpstr>
      <vt:lpstr> The Belmont Report</vt:lpstr>
      <vt:lpstr>Legal requirements</vt:lpstr>
      <vt:lpstr> Key Players in hrpp plan</vt:lpstr>
      <vt:lpstr> All Members of the Institution</vt:lpstr>
      <vt:lpstr> INSTITUTIONAL OFFICIAL/ORGANIZATIONAL OFFICIAL    </vt:lpstr>
      <vt:lpstr>What is an IRB?</vt:lpstr>
      <vt:lpstr> Institutional Review Board (IRB)</vt:lpstr>
      <vt:lpstr>Harvard university area (“institution”)</vt:lpstr>
      <vt:lpstr> Principal Investigator Responsibilities</vt:lpstr>
      <vt:lpstr> Principal Investigator Responsibilities</vt:lpstr>
      <vt:lpstr> Study Staff Responsibilities</vt:lpstr>
      <vt:lpstr> OGC Responsibilities</vt:lpstr>
      <vt:lpstr> OSP Responsibilities</vt:lpstr>
      <vt:lpstr>  OFFICERS/DEANS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HUA Human research protection program</dc:title>
  <dc:creator>Girard, Jonathan M.</dc:creator>
  <cp:lastModifiedBy>Hammer, Lauren G.</cp:lastModifiedBy>
  <cp:revision>1</cp:revision>
  <dcterms:created xsi:type="dcterms:W3CDTF">2020-08-15T01:15:27Z</dcterms:created>
  <dcterms:modified xsi:type="dcterms:W3CDTF">2023-06-08T16:03:14Z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0x0101003BFEB0C406625F478F3B5C7EB0F7204F</vt:lpwstr>
  </property>
</Properties>
</file>