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13"/>
  </p:notesMasterIdLst>
  <p:sldIdLst>
    <p:sldId id="256" r:id="rId5"/>
    <p:sldId id="511" r:id="rId6"/>
    <p:sldId id="512" r:id="rId7"/>
    <p:sldId id="513" r:id="rId8"/>
    <p:sldId id="510" r:id="rId9"/>
    <p:sldId id="515" r:id="rId10"/>
    <p:sldId id="521" r:id="rId11"/>
    <p:sldId id="52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4747"/>
    <a:srgbClr val="C825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7C9650-4A58-4602-A64C-176C5C3D0D57}" v="2" dt="2021-08-12T16:00:46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6357" autoAdjust="0"/>
  </p:normalViewPr>
  <p:slideViewPr>
    <p:cSldViewPr snapToGrid="0">
      <p:cViewPr varScale="1">
        <p:scale>
          <a:sx n="62" d="100"/>
          <a:sy n="62" d="100"/>
        </p:scale>
        <p:origin x="816" y="56"/>
      </p:cViewPr>
      <p:guideLst/>
    </p:cSldViewPr>
  </p:slideViewPr>
  <p:outlineViewPr>
    <p:cViewPr>
      <p:scale>
        <a:sx n="33" d="100"/>
        <a:sy n="33" d="100"/>
      </p:scale>
      <p:origin x="0" y="-485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06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ard, Jonathan M." userId="6eae3c0a-8465-49f8-93c8-3c6744be501a" providerId="ADAL" clId="{497C9650-4A58-4602-A64C-176C5C3D0D57}"/>
    <pc:docChg chg="delSld modSld delMainMaster">
      <pc:chgData name="Girard, Jonathan M." userId="6eae3c0a-8465-49f8-93c8-3c6744be501a" providerId="ADAL" clId="{497C9650-4A58-4602-A64C-176C5C3D0D57}" dt="2021-08-12T16:01:54.307" v="1" actId="20577"/>
      <pc:docMkLst>
        <pc:docMk/>
      </pc:docMkLst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2360564528" sldId="266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316169391" sldId="272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1588724424" sldId="473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689592236" sldId="500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2378054493" sldId="501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1174229422" sldId="503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1625436429" sldId="504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1515710351" sldId="505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2827188019" sldId="506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4120131973" sldId="507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884537538" sldId="508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454913723" sldId="509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416833890" sldId="510"/>
        </pc:sldMkLst>
      </pc:sldChg>
      <pc:sldChg chg="modSp mod">
        <pc:chgData name="Girard, Jonathan M." userId="6eae3c0a-8465-49f8-93c8-3c6744be501a" providerId="ADAL" clId="{497C9650-4A58-4602-A64C-176C5C3D0D57}" dt="2021-08-12T16:01:54.307" v="1" actId="20577"/>
        <pc:sldMkLst>
          <pc:docMk/>
          <pc:sldMk cId="2242028885" sldId="511"/>
        </pc:sldMkLst>
        <pc:spChg chg="mod">
          <ac:chgData name="Girard, Jonathan M." userId="6eae3c0a-8465-49f8-93c8-3c6744be501a" providerId="ADAL" clId="{497C9650-4A58-4602-A64C-176C5C3D0D57}" dt="2021-08-12T16:01:54.307" v="1" actId="20577"/>
          <ac:spMkLst>
            <pc:docMk/>
            <pc:sldMk cId="2242028885" sldId="511"/>
            <ac:spMk id="2" creationId="{F92E0214-B7C2-4507-809B-6EECCE26D975}"/>
          </ac:spMkLst>
        </pc:spChg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2564054157" sldId="511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2442370363" sldId="512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1317492594" sldId="513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35696774" sldId="514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736617751" sldId="516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569644884" sldId="518"/>
        </pc:sldMkLst>
      </pc:sldChg>
      <pc:sldChg chg="del">
        <pc:chgData name="Girard, Jonathan M." userId="6eae3c0a-8465-49f8-93c8-3c6744be501a" providerId="ADAL" clId="{497C9650-4A58-4602-A64C-176C5C3D0D57}" dt="2021-08-12T15:59:23.742" v="0" actId="2696"/>
        <pc:sldMkLst>
          <pc:docMk/>
          <pc:sldMk cId="3795417196" sldId="520"/>
        </pc:sldMkLst>
      </pc:sldChg>
      <pc:sldMasterChg chg="del delSldLayout">
        <pc:chgData name="Girard, Jonathan M." userId="6eae3c0a-8465-49f8-93c8-3c6744be501a" providerId="ADAL" clId="{497C9650-4A58-4602-A64C-176C5C3D0D57}" dt="2021-08-12T15:59:23.742" v="0" actId="2696"/>
        <pc:sldMasterMkLst>
          <pc:docMk/>
          <pc:sldMasterMk cId="705567491" sldId="2147483682"/>
        </pc:sldMasterMkLst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4084863801" sldId="2147483683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1395938034" sldId="2147483684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760687414" sldId="2147483685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1287255866" sldId="2147483686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3747806009" sldId="2147483687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275019431" sldId="2147483688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394890260" sldId="2147483689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1060869753" sldId="2147483690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303801465" sldId="2147483691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4224336436" sldId="2147483692"/>
          </pc:sldLayoutMkLst>
        </pc:sldLayoutChg>
        <pc:sldLayoutChg chg="del">
          <pc:chgData name="Girard, Jonathan M." userId="6eae3c0a-8465-49f8-93c8-3c6744be501a" providerId="ADAL" clId="{497C9650-4A58-4602-A64C-176C5C3D0D57}" dt="2021-08-12T15:59:23.742" v="0" actId="2696"/>
          <pc:sldLayoutMkLst>
            <pc:docMk/>
            <pc:sldMasterMk cId="705567491" sldId="2147483682"/>
            <pc:sldLayoutMk cId="2913815222" sldId="2147483693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BB86D8-BD12-4CF9-A728-03B61DE5375E}" type="doc">
      <dgm:prSet loTypeId="urn:microsoft.com/office/officeart/2008/layout/AlternatingHexagons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52B229E-95F4-44C0-88A0-6EE97D9C9376}">
      <dgm:prSet custT="1"/>
      <dgm:spPr/>
      <dgm:t>
        <a:bodyPr/>
        <a:lstStyle/>
        <a:p>
          <a:r>
            <a:rPr lang="en-US" sz="1200" b="1" dirty="0">
              <a:solidFill>
                <a:schemeClr val="accent1">
                  <a:lumMod val="60000"/>
                  <a:lumOff val="40000"/>
                </a:schemeClr>
              </a:solidFill>
            </a:rPr>
            <a:t>RECEIVE</a:t>
          </a:r>
          <a:endParaRPr lang="en-US" sz="1000" b="1" dirty="0">
            <a:solidFill>
              <a:schemeClr val="accent1">
                <a:lumMod val="60000"/>
                <a:lumOff val="40000"/>
              </a:schemeClr>
            </a:solidFill>
          </a:endParaRPr>
        </a:p>
      </dgm:t>
    </dgm:pt>
    <dgm:pt modelId="{6FC3050D-B391-4D1E-B99F-F61C31EFA38F}" type="parTrans" cxnId="{00941419-BD01-4A80-AE51-D7D1DFBD8322}">
      <dgm:prSet/>
      <dgm:spPr/>
      <dgm:t>
        <a:bodyPr/>
        <a:lstStyle/>
        <a:p>
          <a:endParaRPr lang="en-US"/>
        </a:p>
      </dgm:t>
    </dgm:pt>
    <dgm:pt modelId="{7C1F60A9-E41B-499F-865A-35C80C5D70D4}" type="sibTrans" cxnId="{00941419-BD01-4A80-AE51-D7D1DFBD8322}">
      <dgm:prSet custT="1"/>
      <dgm:spPr/>
      <dgm:t>
        <a:bodyPr/>
        <a:lstStyle/>
        <a:p>
          <a:r>
            <a:rPr lang="en-US" sz="1050" b="1" dirty="0">
              <a:solidFill>
                <a:schemeClr val="accent1">
                  <a:lumMod val="60000"/>
                  <a:lumOff val="40000"/>
                </a:schemeClr>
              </a:solidFill>
            </a:rPr>
            <a:t>CONSIDER AND COMMUNICATE</a:t>
          </a:r>
          <a:endParaRPr lang="en-US" sz="1100" b="1" dirty="0">
            <a:solidFill>
              <a:schemeClr val="accent1">
                <a:lumMod val="60000"/>
                <a:lumOff val="40000"/>
              </a:schemeClr>
            </a:solidFill>
          </a:endParaRPr>
        </a:p>
      </dgm:t>
    </dgm:pt>
    <dgm:pt modelId="{0C2E6CAE-3BB4-46DE-AB0E-F0A15F89F1A7}">
      <dgm:prSet custT="1"/>
      <dgm:spPr/>
      <dgm:t>
        <a:bodyPr/>
        <a:lstStyle/>
        <a:p>
          <a:r>
            <a:rPr lang="en-US" sz="1200" dirty="0"/>
            <a:t>MTRSA?</a:t>
          </a:r>
        </a:p>
      </dgm:t>
    </dgm:pt>
    <dgm:pt modelId="{C29B234D-F85B-4090-9732-5179524A0547}" type="parTrans" cxnId="{7295F16C-FFC9-4C45-94E6-4EF4869C68ED}">
      <dgm:prSet/>
      <dgm:spPr/>
      <dgm:t>
        <a:bodyPr/>
        <a:lstStyle/>
        <a:p>
          <a:endParaRPr lang="en-US"/>
        </a:p>
      </dgm:t>
    </dgm:pt>
    <dgm:pt modelId="{F3500C34-FCC7-4631-A592-C57952EB159E}" type="sibTrans" cxnId="{7295F16C-FFC9-4C45-94E6-4EF4869C68ED}">
      <dgm:prSet custT="1"/>
      <dgm:spPr/>
      <dgm:t>
        <a:bodyPr/>
        <a:lstStyle/>
        <a:p>
          <a:r>
            <a:rPr lang="en-US" sz="1200" dirty="0"/>
            <a:t>Harvard Policies?</a:t>
          </a:r>
        </a:p>
      </dgm:t>
    </dgm:pt>
    <dgm:pt modelId="{67ADF43E-85F2-497C-81AC-AA8EC225F40A}">
      <dgm:prSet/>
      <dgm:spPr/>
      <dgm:t>
        <a:bodyPr/>
        <a:lstStyle/>
        <a:p>
          <a:endParaRPr lang="en-US" dirty="0"/>
        </a:p>
      </dgm:t>
    </dgm:pt>
    <dgm:pt modelId="{5A102A35-E599-4D07-AE49-D523F47ED6E0}" type="parTrans" cxnId="{9B38F46E-EBF8-48B6-AB0E-EC80CE22FA5C}">
      <dgm:prSet/>
      <dgm:spPr/>
      <dgm:t>
        <a:bodyPr/>
        <a:lstStyle/>
        <a:p>
          <a:endParaRPr lang="en-US"/>
        </a:p>
      </dgm:t>
    </dgm:pt>
    <dgm:pt modelId="{5BEC3686-9D00-44BC-8385-11059C14C2BD}" type="sibTrans" cxnId="{9B38F46E-EBF8-48B6-AB0E-EC80CE22FA5C}">
      <dgm:prSet/>
      <dgm:spPr/>
      <dgm:t>
        <a:bodyPr/>
        <a:lstStyle/>
        <a:p>
          <a:endParaRPr lang="en-US"/>
        </a:p>
      </dgm:t>
    </dgm:pt>
    <dgm:pt modelId="{BC7425DB-CA25-467F-8D88-24FEAA3E9E1D}">
      <dgm:prSet custT="1"/>
      <dgm:spPr/>
      <dgm:t>
        <a:bodyPr/>
        <a:lstStyle/>
        <a:p>
          <a:r>
            <a:rPr lang="en-US" sz="1200" dirty="0"/>
            <a:t>New PI?</a:t>
          </a:r>
        </a:p>
      </dgm:t>
    </dgm:pt>
    <dgm:pt modelId="{008422CD-ECFA-4B4C-8327-EB3A669FB513}" type="parTrans" cxnId="{0D7C8C8A-51F6-48E9-B862-46ECC4B8E4C1}">
      <dgm:prSet/>
      <dgm:spPr/>
      <dgm:t>
        <a:bodyPr/>
        <a:lstStyle/>
        <a:p>
          <a:endParaRPr lang="en-US"/>
        </a:p>
      </dgm:t>
    </dgm:pt>
    <dgm:pt modelId="{A4C73D62-C500-4DBD-9C5B-DDE65E62C67B}" type="sibTrans" cxnId="{0D7C8C8A-51F6-48E9-B862-46ECC4B8E4C1}">
      <dgm:prSet custT="1"/>
      <dgm:spPr/>
      <dgm:t>
        <a:bodyPr/>
        <a:lstStyle/>
        <a:p>
          <a:r>
            <a:rPr lang="en-US" sz="1200" dirty="0"/>
            <a:t>NIH?</a:t>
          </a:r>
        </a:p>
      </dgm:t>
    </dgm:pt>
    <dgm:pt modelId="{011ED351-8893-4AF8-85B0-3697DF520298}">
      <dgm:prSet/>
      <dgm:spPr/>
      <dgm:t>
        <a:bodyPr/>
        <a:lstStyle/>
        <a:p>
          <a:endParaRPr lang="en-US" dirty="0"/>
        </a:p>
      </dgm:t>
    </dgm:pt>
    <dgm:pt modelId="{0DE9F127-C461-471C-9D2E-BACFE2A1E52D}" type="parTrans" cxnId="{E21299BC-2273-4C44-8D85-CDEBF4FBADE0}">
      <dgm:prSet/>
      <dgm:spPr/>
      <dgm:t>
        <a:bodyPr/>
        <a:lstStyle/>
        <a:p>
          <a:endParaRPr lang="en-US"/>
        </a:p>
      </dgm:t>
    </dgm:pt>
    <dgm:pt modelId="{6DA85BCA-9F61-40E4-ABDA-DC2B0D513C4D}" type="sibTrans" cxnId="{E21299BC-2273-4C44-8D85-CDEBF4FBADE0}">
      <dgm:prSet/>
      <dgm:spPr/>
      <dgm:t>
        <a:bodyPr/>
        <a:lstStyle/>
        <a:p>
          <a:endParaRPr lang="en-US"/>
        </a:p>
      </dgm:t>
    </dgm:pt>
    <dgm:pt modelId="{25DCAEDD-39A2-4449-B5BD-47C3A37A4CEB}">
      <dgm:prSet custT="1"/>
      <dgm:spPr/>
      <dgm:t>
        <a:bodyPr/>
        <a:lstStyle/>
        <a:p>
          <a:r>
            <a:rPr lang="en-US" sz="1200" dirty="0"/>
            <a:t>Ancillary Review?</a:t>
          </a:r>
        </a:p>
      </dgm:t>
    </dgm:pt>
    <dgm:pt modelId="{CE5EFAAB-2F3F-49E8-9E72-959CE8501980}" type="parTrans" cxnId="{8658E9DC-7DC2-4515-81E8-AAFE15925A10}">
      <dgm:prSet/>
      <dgm:spPr/>
      <dgm:t>
        <a:bodyPr/>
        <a:lstStyle/>
        <a:p>
          <a:endParaRPr lang="en-US"/>
        </a:p>
      </dgm:t>
    </dgm:pt>
    <dgm:pt modelId="{C2F2957E-7775-4551-B5B5-A17939FF63E2}" type="sibTrans" cxnId="{8658E9DC-7DC2-4515-81E8-AAFE15925A10}">
      <dgm:prSet custT="1"/>
      <dgm:spPr/>
      <dgm:t>
        <a:bodyPr/>
        <a:lstStyle/>
        <a:p>
          <a:r>
            <a:rPr lang="en-US" sz="1200" dirty="0"/>
            <a:t>GDS?</a:t>
          </a:r>
        </a:p>
      </dgm:t>
    </dgm:pt>
    <dgm:pt modelId="{46DE85F5-74DC-4D58-BA7E-48EB87DBB1F4}">
      <dgm:prSet/>
      <dgm:spPr/>
      <dgm:t>
        <a:bodyPr/>
        <a:lstStyle/>
        <a:p>
          <a:endParaRPr lang="en-US" dirty="0"/>
        </a:p>
      </dgm:t>
    </dgm:pt>
    <dgm:pt modelId="{ECEDC93D-2C97-4F25-9ACD-40BE05572BE9}" type="parTrans" cxnId="{60D07A57-4D23-4F68-BCD9-8E6F3E9689E0}">
      <dgm:prSet/>
      <dgm:spPr/>
      <dgm:t>
        <a:bodyPr/>
        <a:lstStyle/>
        <a:p>
          <a:endParaRPr lang="en-US"/>
        </a:p>
      </dgm:t>
    </dgm:pt>
    <dgm:pt modelId="{83F3FA93-F005-4FB0-9F9F-0BDD3E2CD927}" type="sibTrans" cxnId="{60D07A57-4D23-4F68-BCD9-8E6F3E9689E0}">
      <dgm:prSet/>
      <dgm:spPr/>
      <dgm:t>
        <a:bodyPr/>
        <a:lstStyle/>
        <a:p>
          <a:endParaRPr lang="en-US"/>
        </a:p>
      </dgm:t>
    </dgm:pt>
    <dgm:pt modelId="{E5C77173-E16A-4012-9A91-AA44F0F24133}">
      <dgm:prSet custT="1"/>
      <dgm:spPr/>
      <dgm:t>
        <a:bodyPr/>
        <a:lstStyle/>
        <a:p>
          <a:r>
            <a:rPr lang="en-US" sz="1050" dirty="0"/>
            <a:t>Restricted?</a:t>
          </a:r>
        </a:p>
      </dgm:t>
    </dgm:pt>
    <dgm:pt modelId="{FA699C91-453C-432C-996E-CE8E8C6BC7D1}" type="parTrans" cxnId="{A59F8E46-6CF0-4765-A2F6-ACEC78EFA560}">
      <dgm:prSet/>
      <dgm:spPr/>
      <dgm:t>
        <a:bodyPr/>
        <a:lstStyle/>
        <a:p>
          <a:endParaRPr lang="en-US"/>
        </a:p>
      </dgm:t>
    </dgm:pt>
    <dgm:pt modelId="{6A455739-DBC7-4651-89ED-DC65600565AC}" type="sibTrans" cxnId="{A59F8E46-6CF0-4765-A2F6-ACEC78EFA560}">
      <dgm:prSet/>
      <dgm:spPr/>
      <dgm:t>
        <a:bodyPr/>
        <a:lstStyle/>
        <a:p>
          <a:r>
            <a:rPr lang="en-US" b="1" dirty="0">
              <a:solidFill>
                <a:schemeClr val="accent1">
                  <a:lumMod val="60000"/>
                  <a:lumOff val="40000"/>
                </a:schemeClr>
              </a:solidFill>
            </a:rPr>
            <a:t>NEXT STEP</a:t>
          </a:r>
        </a:p>
      </dgm:t>
    </dgm:pt>
    <dgm:pt modelId="{B10499A1-A301-4E8D-9FB7-05359490F97F}">
      <dgm:prSet custT="1"/>
      <dgm:spPr/>
      <dgm:t>
        <a:bodyPr/>
        <a:lstStyle/>
        <a:p>
          <a:r>
            <a:rPr lang="en-US" sz="1200" b="1" dirty="0">
              <a:solidFill>
                <a:schemeClr val="accent1">
                  <a:lumMod val="60000"/>
                  <a:lumOff val="40000"/>
                </a:schemeClr>
              </a:solidFill>
            </a:rPr>
            <a:t>COMPLETE</a:t>
          </a:r>
        </a:p>
      </dgm:t>
    </dgm:pt>
    <dgm:pt modelId="{1D286A21-43D4-4488-BB1D-3232D30A1593}" type="parTrans" cxnId="{2E9D91F2-0EAD-492A-A2D4-292F909376AE}">
      <dgm:prSet/>
      <dgm:spPr/>
      <dgm:t>
        <a:bodyPr/>
        <a:lstStyle/>
        <a:p>
          <a:endParaRPr lang="en-US"/>
        </a:p>
      </dgm:t>
    </dgm:pt>
    <dgm:pt modelId="{C3B6B986-3EAA-4F64-893C-4280A747D188}" type="sibTrans" cxnId="{2E9D91F2-0EAD-492A-A2D4-292F909376AE}">
      <dgm:prSet custT="1"/>
      <dgm:spPr/>
      <dgm:t>
        <a:bodyPr/>
        <a:lstStyle/>
        <a:p>
          <a:r>
            <a:rPr lang="en-US" sz="1200" dirty="0"/>
            <a:t>Admin Manual?</a:t>
          </a:r>
        </a:p>
      </dgm:t>
    </dgm:pt>
    <dgm:pt modelId="{8DE4ADB9-AF16-48B7-8217-CB1DB94C8B70}" type="pres">
      <dgm:prSet presAssocID="{ADBB86D8-BD12-4CF9-A728-03B61DE5375E}" presName="Name0" presStyleCnt="0">
        <dgm:presLayoutVars>
          <dgm:chMax/>
          <dgm:chPref/>
          <dgm:dir/>
          <dgm:animLvl val="lvl"/>
        </dgm:presLayoutVars>
      </dgm:prSet>
      <dgm:spPr/>
    </dgm:pt>
    <dgm:pt modelId="{43936E7E-E135-46A3-89E7-1F7E23D16704}" type="pres">
      <dgm:prSet presAssocID="{A52B229E-95F4-44C0-88A0-6EE97D9C9376}" presName="composite" presStyleCnt="0"/>
      <dgm:spPr/>
    </dgm:pt>
    <dgm:pt modelId="{39597D83-901B-4077-8186-2BCD5167F553}" type="pres">
      <dgm:prSet presAssocID="{A52B229E-95F4-44C0-88A0-6EE97D9C9376}" presName="Parent1" presStyleLbl="node1" presStyleIdx="0" presStyleCnt="12" custScaleX="168391" custLinFactX="-100000" custLinFactNeighborX="-190603" custLinFactNeighborY="18698">
        <dgm:presLayoutVars>
          <dgm:chMax val="1"/>
          <dgm:chPref val="1"/>
          <dgm:bulletEnabled val="1"/>
        </dgm:presLayoutVars>
      </dgm:prSet>
      <dgm:spPr/>
    </dgm:pt>
    <dgm:pt modelId="{807DF719-A539-4723-9373-1EDE1A0615AD}" type="pres">
      <dgm:prSet presAssocID="{A52B229E-95F4-44C0-88A0-6EE97D9C9376}" presName="Childtext1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A589209F-01FB-49BF-9148-CD8362DA4E88}" type="pres">
      <dgm:prSet presAssocID="{A52B229E-95F4-44C0-88A0-6EE97D9C9376}" presName="BalanceSpacing" presStyleCnt="0"/>
      <dgm:spPr/>
    </dgm:pt>
    <dgm:pt modelId="{BDA44080-105D-43EC-8346-D4699838A501}" type="pres">
      <dgm:prSet presAssocID="{A52B229E-95F4-44C0-88A0-6EE97D9C9376}" presName="BalanceSpacing1" presStyleCnt="0"/>
      <dgm:spPr/>
    </dgm:pt>
    <dgm:pt modelId="{4B2392D6-DBF2-4DB5-96B8-D8A1770D6AC8}" type="pres">
      <dgm:prSet presAssocID="{7C1F60A9-E41B-499F-865A-35C80C5D70D4}" presName="Accent1Text" presStyleLbl="node1" presStyleIdx="1" presStyleCnt="12" custScaleX="161925" custLinFactX="-100000" custLinFactY="100000" custLinFactNeighborX="-142187" custLinFactNeighborY="112294"/>
      <dgm:spPr/>
    </dgm:pt>
    <dgm:pt modelId="{B74F27D3-4FB9-435C-A9C1-65A5D896536F}" type="pres">
      <dgm:prSet presAssocID="{7C1F60A9-E41B-499F-865A-35C80C5D70D4}" presName="spaceBetweenRectangles" presStyleCnt="0"/>
      <dgm:spPr/>
    </dgm:pt>
    <dgm:pt modelId="{E0412480-C689-41CD-96C7-87B1F28507B7}" type="pres">
      <dgm:prSet presAssocID="{0C2E6CAE-3BB4-46DE-AB0E-F0A15F89F1A7}" presName="composite" presStyleCnt="0"/>
      <dgm:spPr/>
    </dgm:pt>
    <dgm:pt modelId="{F4A4A4AE-8A67-4027-9F80-00BC76CBD8B2}" type="pres">
      <dgm:prSet presAssocID="{0C2E6CAE-3BB4-46DE-AB0E-F0A15F89F1A7}" presName="Parent1" presStyleLbl="node1" presStyleIdx="2" presStyleCnt="12">
        <dgm:presLayoutVars>
          <dgm:chMax val="1"/>
          <dgm:chPref val="1"/>
          <dgm:bulletEnabled val="1"/>
        </dgm:presLayoutVars>
      </dgm:prSet>
      <dgm:spPr/>
    </dgm:pt>
    <dgm:pt modelId="{D8A444E6-6709-4E85-A663-571353875C51}" type="pres">
      <dgm:prSet presAssocID="{0C2E6CAE-3BB4-46DE-AB0E-F0A15F89F1A7}" presName="Childtext1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192900F6-8689-444E-AFB4-D69E90020EBB}" type="pres">
      <dgm:prSet presAssocID="{0C2E6CAE-3BB4-46DE-AB0E-F0A15F89F1A7}" presName="BalanceSpacing" presStyleCnt="0"/>
      <dgm:spPr/>
    </dgm:pt>
    <dgm:pt modelId="{4C19EBE6-13A4-421E-A86F-314ABA045550}" type="pres">
      <dgm:prSet presAssocID="{0C2E6CAE-3BB4-46DE-AB0E-F0A15F89F1A7}" presName="BalanceSpacing1" presStyleCnt="0"/>
      <dgm:spPr/>
    </dgm:pt>
    <dgm:pt modelId="{6E50A62B-3FCA-4708-91D3-FAEBF6AC72D8}" type="pres">
      <dgm:prSet presAssocID="{F3500C34-FCC7-4631-A592-C57952EB159E}" presName="Accent1Text" presStyleLbl="node1" presStyleIdx="3" presStyleCnt="12"/>
      <dgm:spPr/>
    </dgm:pt>
    <dgm:pt modelId="{9EFD4347-95ED-463F-ADE6-09E40D5A632E}" type="pres">
      <dgm:prSet presAssocID="{F3500C34-FCC7-4631-A592-C57952EB159E}" presName="spaceBetweenRectangles" presStyleCnt="0"/>
      <dgm:spPr/>
    </dgm:pt>
    <dgm:pt modelId="{078F30D0-856C-40BC-9B42-22938BF4E4A1}" type="pres">
      <dgm:prSet presAssocID="{BC7425DB-CA25-467F-8D88-24FEAA3E9E1D}" presName="composite" presStyleCnt="0"/>
      <dgm:spPr/>
    </dgm:pt>
    <dgm:pt modelId="{53EE6AAC-8BCF-402D-8B74-38A95D9822D9}" type="pres">
      <dgm:prSet presAssocID="{BC7425DB-CA25-467F-8D88-24FEAA3E9E1D}" presName="Parent1" presStyleLbl="node1" presStyleIdx="4" presStyleCnt="12">
        <dgm:presLayoutVars>
          <dgm:chMax val="1"/>
          <dgm:chPref val="1"/>
          <dgm:bulletEnabled val="1"/>
        </dgm:presLayoutVars>
      </dgm:prSet>
      <dgm:spPr/>
    </dgm:pt>
    <dgm:pt modelId="{08E046D7-B300-4386-9BB8-4A90DEBC2A9D}" type="pres">
      <dgm:prSet presAssocID="{BC7425DB-CA25-467F-8D88-24FEAA3E9E1D}" presName="Childtext1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48B31364-D50D-4566-B216-D93AE161DD0C}" type="pres">
      <dgm:prSet presAssocID="{BC7425DB-CA25-467F-8D88-24FEAA3E9E1D}" presName="BalanceSpacing" presStyleCnt="0"/>
      <dgm:spPr/>
    </dgm:pt>
    <dgm:pt modelId="{A00F6CE0-8C60-4302-858C-209887330BB4}" type="pres">
      <dgm:prSet presAssocID="{BC7425DB-CA25-467F-8D88-24FEAA3E9E1D}" presName="BalanceSpacing1" presStyleCnt="0"/>
      <dgm:spPr/>
    </dgm:pt>
    <dgm:pt modelId="{613815D2-B923-49A3-B1A4-41CB8105BF9F}" type="pres">
      <dgm:prSet presAssocID="{A4C73D62-C500-4DBD-9C5B-DDE65E62C67B}" presName="Accent1Text" presStyleLbl="node1" presStyleIdx="5" presStyleCnt="12"/>
      <dgm:spPr/>
    </dgm:pt>
    <dgm:pt modelId="{FB8E9112-0114-4D84-9C81-0FC58C1DA6B4}" type="pres">
      <dgm:prSet presAssocID="{A4C73D62-C500-4DBD-9C5B-DDE65E62C67B}" presName="spaceBetweenRectangles" presStyleCnt="0"/>
      <dgm:spPr/>
    </dgm:pt>
    <dgm:pt modelId="{F6DB83CE-C739-4F37-84F1-BEB8E457D7C5}" type="pres">
      <dgm:prSet presAssocID="{25DCAEDD-39A2-4449-B5BD-47C3A37A4CEB}" presName="composite" presStyleCnt="0"/>
      <dgm:spPr/>
    </dgm:pt>
    <dgm:pt modelId="{F9D6407A-71EF-407E-B1FE-3740033FBD75}" type="pres">
      <dgm:prSet presAssocID="{25DCAEDD-39A2-4449-B5BD-47C3A37A4CEB}" presName="Parent1" presStyleLbl="node1" presStyleIdx="6" presStyleCnt="12">
        <dgm:presLayoutVars>
          <dgm:chMax val="1"/>
          <dgm:chPref val="1"/>
          <dgm:bulletEnabled val="1"/>
        </dgm:presLayoutVars>
      </dgm:prSet>
      <dgm:spPr/>
    </dgm:pt>
    <dgm:pt modelId="{9A1AC04D-259A-4872-96D3-E5FDEEABA716}" type="pres">
      <dgm:prSet presAssocID="{25DCAEDD-39A2-4449-B5BD-47C3A37A4CEB}" presName="Childtext1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22CED216-94CC-46CC-A4C4-46238A140304}" type="pres">
      <dgm:prSet presAssocID="{25DCAEDD-39A2-4449-B5BD-47C3A37A4CEB}" presName="BalanceSpacing" presStyleCnt="0"/>
      <dgm:spPr/>
    </dgm:pt>
    <dgm:pt modelId="{AC841396-BEEF-42FF-9CFE-BAF0A8943947}" type="pres">
      <dgm:prSet presAssocID="{25DCAEDD-39A2-4449-B5BD-47C3A37A4CEB}" presName="BalanceSpacing1" presStyleCnt="0"/>
      <dgm:spPr/>
    </dgm:pt>
    <dgm:pt modelId="{F52ABC02-48C5-4A67-8399-6C98EC7B7398}" type="pres">
      <dgm:prSet presAssocID="{C2F2957E-7775-4551-B5B5-A17939FF63E2}" presName="Accent1Text" presStyleLbl="node1" presStyleIdx="7" presStyleCnt="12"/>
      <dgm:spPr/>
    </dgm:pt>
    <dgm:pt modelId="{6B1C6C22-C18F-48BF-84D4-BF8E2D832FDB}" type="pres">
      <dgm:prSet presAssocID="{C2F2957E-7775-4551-B5B5-A17939FF63E2}" presName="spaceBetweenRectangles" presStyleCnt="0"/>
      <dgm:spPr/>
    </dgm:pt>
    <dgm:pt modelId="{E2FAAFF3-B94D-424D-9F0F-B1DF4C9D3ACE}" type="pres">
      <dgm:prSet presAssocID="{E5C77173-E16A-4012-9A91-AA44F0F24133}" presName="composite" presStyleCnt="0"/>
      <dgm:spPr/>
    </dgm:pt>
    <dgm:pt modelId="{CB0564C7-A83D-465E-9E00-9F522E9D5C96}" type="pres">
      <dgm:prSet presAssocID="{E5C77173-E16A-4012-9A91-AA44F0F24133}" presName="Parent1" presStyleLbl="node1" presStyleIdx="8" presStyleCnt="12">
        <dgm:presLayoutVars>
          <dgm:chMax val="1"/>
          <dgm:chPref val="1"/>
          <dgm:bulletEnabled val="1"/>
        </dgm:presLayoutVars>
      </dgm:prSet>
      <dgm:spPr/>
    </dgm:pt>
    <dgm:pt modelId="{3F6C2124-7031-4263-B3A4-9AD19213FA25}" type="pres">
      <dgm:prSet presAssocID="{E5C77173-E16A-4012-9A91-AA44F0F24133}" presName="Childtext1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CB939AB0-9857-4078-8AA8-617C9BEC2FAA}" type="pres">
      <dgm:prSet presAssocID="{E5C77173-E16A-4012-9A91-AA44F0F24133}" presName="BalanceSpacing" presStyleCnt="0"/>
      <dgm:spPr/>
    </dgm:pt>
    <dgm:pt modelId="{0E2B1A1C-A461-47DE-92FA-6A495B53415F}" type="pres">
      <dgm:prSet presAssocID="{E5C77173-E16A-4012-9A91-AA44F0F24133}" presName="BalanceSpacing1" presStyleCnt="0"/>
      <dgm:spPr/>
    </dgm:pt>
    <dgm:pt modelId="{47F19AA8-1002-4A8F-806A-B329EDD1CC27}" type="pres">
      <dgm:prSet presAssocID="{6A455739-DBC7-4651-89ED-DC65600565AC}" presName="Accent1Text" presStyleLbl="node1" presStyleIdx="9" presStyleCnt="12" custScaleX="194673" custLinFactX="167788" custLinFactNeighborX="200000" custLinFactNeighborY="72151"/>
      <dgm:spPr/>
    </dgm:pt>
    <dgm:pt modelId="{0C1F48C6-8D1E-491E-9BE8-75CB3DEE907E}" type="pres">
      <dgm:prSet presAssocID="{6A455739-DBC7-4651-89ED-DC65600565AC}" presName="spaceBetweenRectangles" presStyleCnt="0"/>
      <dgm:spPr/>
    </dgm:pt>
    <dgm:pt modelId="{82820DDD-3378-4A6E-AA2B-677FE1C79DE7}" type="pres">
      <dgm:prSet presAssocID="{B10499A1-A301-4E8D-9FB7-05359490F97F}" presName="composite" presStyleCnt="0"/>
      <dgm:spPr/>
    </dgm:pt>
    <dgm:pt modelId="{B6E26C75-8C12-440C-878B-4B0CBFF192C6}" type="pres">
      <dgm:prSet presAssocID="{B10499A1-A301-4E8D-9FB7-05359490F97F}" presName="Parent1" presStyleLbl="node1" presStyleIdx="10" presStyleCnt="12" custScaleX="157967" custLinFactX="-100000" custLinFactNeighborX="-136724" custLinFactNeighborY="-11559">
        <dgm:presLayoutVars>
          <dgm:chMax val="1"/>
          <dgm:chPref val="1"/>
          <dgm:bulletEnabled val="1"/>
        </dgm:presLayoutVars>
      </dgm:prSet>
      <dgm:spPr/>
    </dgm:pt>
    <dgm:pt modelId="{11838F01-CBB4-4641-A5E5-4FE9E5FB49BB}" type="pres">
      <dgm:prSet presAssocID="{B10499A1-A301-4E8D-9FB7-05359490F97F}" presName="Childtext1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EE99B6E4-685A-4495-ACE2-DF548D87A871}" type="pres">
      <dgm:prSet presAssocID="{B10499A1-A301-4E8D-9FB7-05359490F97F}" presName="BalanceSpacing" presStyleCnt="0"/>
      <dgm:spPr/>
    </dgm:pt>
    <dgm:pt modelId="{81B437EC-5A2F-4340-AFB3-65A869B947B5}" type="pres">
      <dgm:prSet presAssocID="{B10499A1-A301-4E8D-9FB7-05359490F97F}" presName="BalanceSpacing1" presStyleCnt="0"/>
      <dgm:spPr/>
    </dgm:pt>
    <dgm:pt modelId="{E365B56E-0C6E-4693-B295-C340C0B1DAA6}" type="pres">
      <dgm:prSet presAssocID="{C3B6B986-3EAA-4F64-893C-4280A747D188}" presName="Accent1Text" presStyleLbl="node1" presStyleIdx="11" presStyleCnt="12" custLinFactY="-100000" custLinFactNeighborX="56304" custLinFactNeighborY="-156367"/>
      <dgm:spPr/>
    </dgm:pt>
  </dgm:ptLst>
  <dgm:cxnLst>
    <dgm:cxn modelId="{00941419-BD01-4A80-AE51-D7D1DFBD8322}" srcId="{ADBB86D8-BD12-4CF9-A728-03B61DE5375E}" destId="{A52B229E-95F4-44C0-88A0-6EE97D9C9376}" srcOrd="0" destOrd="0" parTransId="{6FC3050D-B391-4D1E-B99F-F61C31EFA38F}" sibTransId="{7C1F60A9-E41B-499F-865A-35C80C5D70D4}"/>
    <dgm:cxn modelId="{3B97521C-B796-4A59-9001-37EEC3C9A825}" type="presOf" srcId="{E5C77173-E16A-4012-9A91-AA44F0F24133}" destId="{CB0564C7-A83D-465E-9E00-9F522E9D5C96}" srcOrd="0" destOrd="0" presId="urn:microsoft.com/office/officeart/2008/layout/AlternatingHexagons"/>
    <dgm:cxn modelId="{98287F25-36B2-420C-9292-6ABC5B804F9E}" type="presOf" srcId="{46DE85F5-74DC-4D58-BA7E-48EB87DBB1F4}" destId="{9A1AC04D-259A-4872-96D3-E5FDEEABA716}" srcOrd="0" destOrd="0" presId="urn:microsoft.com/office/officeart/2008/layout/AlternatingHexagons"/>
    <dgm:cxn modelId="{E561F228-9574-4996-87CF-284EF7458C5A}" type="presOf" srcId="{ADBB86D8-BD12-4CF9-A728-03B61DE5375E}" destId="{8DE4ADB9-AF16-48B7-8217-CB1DB94C8B70}" srcOrd="0" destOrd="0" presId="urn:microsoft.com/office/officeart/2008/layout/AlternatingHexagons"/>
    <dgm:cxn modelId="{CFA1E130-5803-40FA-8409-EB99E987C9A9}" type="presOf" srcId="{6A455739-DBC7-4651-89ED-DC65600565AC}" destId="{47F19AA8-1002-4A8F-806A-B329EDD1CC27}" srcOrd="0" destOrd="0" presId="urn:microsoft.com/office/officeart/2008/layout/AlternatingHexagons"/>
    <dgm:cxn modelId="{8392D235-0F8E-4CE7-BBD3-17365AF017AA}" type="presOf" srcId="{7C1F60A9-E41B-499F-865A-35C80C5D70D4}" destId="{4B2392D6-DBF2-4DB5-96B8-D8A1770D6AC8}" srcOrd="0" destOrd="0" presId="urn:microsoft.com/office/officeart/2008/layout/AlternatingHexagons"/>
    <dgm:cxn modelId="{A59F8E46-6CF0-4765-A2F6-ACEC78EFA560}" srcId="{ADBB86D8-BD12-4CF9-A728-03B61DE5375E}" destId="{E5C77173-E16A-4012-9A91-AA44F0F24133}" srcOrd="4" destOrd="0" parTransId="{FA699C91-453C-432C-996E-CE8E8C6BC7D1}" sibTransId="{6A455739-DBC7-4651-89ED-DC65600565AC}"/>
    <dgm:cxn modelId="{92F6A84B-FEF8-448F-AA7B-C361B383C52A}" type="presOf" srcId="{C3B6B986-3EAA-4F64-893C-4280A747D188}" destId="{E365B56E-0C6E-4693-B295-C340C0B1DAA6}" srcOrd="0" destOrd="0" presId="urn:microsoft.com/office/officeart/2008/layout/AlternatingHexagons"/>
    <dgm:cxn modelId="{7295F16C-FFC9-4C45-94E6-4EF4869C68ED}" srcId="{ADBB86D8-BD12-4CF9-A728-03B61DE5375E}" destId="{0C2E6CAE-3BB4-46DE-AB0E-F0A15F89F1A7}" srcOrd="1" destOrd="0" parTransId="{C29B234D-F85B-4090-9732-5179524A0547}" sibTransId="{F3500C34-FCC7-4631-A592-C57952EB159E}"/>
    <dgm:cxn modelId="{9007074D-7CF8-46C5-BA6C-2B4311EC5356}" type="presOf" srcId="{C2F2957E-7775-4551-B5B5-A17939FF63E2}" destId="{F52ABC02-48C5-4A67-8399-6C98EC7B7398}" srcOrd="0" destOrd="0" presId="urn:microsoft.com/office/officeart/2008/layout/AlternatingHexagons"/>
    <dgm:cxn modelId="{9B38F46E-EBF8-48B6-AB0E-EC80CE22FA5C}" srcId="{0C2E6CAE-3BB4-46DE-AB0E-F0A15F89F1A7}" destId="{67ADF43E-85F2-497C-81AC-AA8EC225F40A}" srcOrd="0" destOrd="0" parTransId="{5A102A35-E599-4D07-AE49-D523F47ED6E0}" sibTransId="{5BEC3686-9D00-44BC-8385-11059C14C2BD}"/>
    <dgm:cxn modelId="{93FA3F71-4FCD-4E4E-B7D1-8A0914178CEF}" type="presOf" srcId="{67ADF43E-85F2-497C-81AC-AA8EC225F40A}" destId="{D8A444E6-6709-4E85-A663-571353875C51}" srcOrd="0" destOrd="0" presId="urn:microsoft.com/office/officeart/2008/layout/AlternatingHexagons"/>
    <dgm:cxn modelId="{EAAD3355-99FC-4A42-A807-FB14146EEDFE}" type="presOf" srcId="{F3500C34-FCC7-4631-A592-C57952EB159E}" destId="{6E50A62B-3FCA-4708-91D3-FAEBF6AC72D8}" srcOrd="0" destOrd="0" presId="urn:microsoft.com/office/officeart/2008/layout/AlternatingHexagons"/>
    <dgm:cxn modelId="{60D07A57-4D23-4F68-BCD9-8E6F3E9689E0}" srcId="{25DCAEDD-39A2-4449-B5BD-47C3A37A4CEB}" destId="{46DE85F5-74DC-4D58-BA7E-48EB87DBB1F4}" srcOrd="0" destOrd="0" parTransId="{ECEDC93D-2C97-4F25-9ACD-40BE05572BE9}" sibTransId="{83F3FA93-F005-4FB0-9F9F-0BDD3E2CD927}"/>
    <dgm:cxn modelId="{46551980-B38F-4D60-A6AA-B9A02B45C41D}" type="presOf" srcId="{BC7425DB-CA25-467F-8D88-24FEAA3E9E1D}" destId="{53EE6AAC-8BCF-402D-8B74-38A95D9822D9}" srcOrd="0" destOrd="0" presId="urn:microsoft.com/office/officeart/2008/layout/AlternatingHexagons"/>
    <dgm:cxn modelId="{28ED8380-FE13-4E51-BBEF-7E76BF098A47}" type="presOf" srcId="{0C2E6CAE-3BB4-46DE-AB0E-F0A15F89F1A7}" destId="{F4A4A4AE-8A67-4027-9F80-00BC76CBD8B2}" srcOrd="0" destOrd="0" presId="urn:microsoft.com/office/officeart/2008/layout/AlternatingHexagons"/>
    <dgm:cxn modelId="{0D7C8C8A-51F6-48E9-B862-46ECC4B8E4C1}" srcId="{ADBB86D8-BD12-4CF9-A728-03B61DE5375E}" destId="{BC7425DB-CA25-467F-8D88-24FEAA3E9E1D}" srcOrd="2" destOrd="0" parTransId="{008422CD-ECFA-4B4C-8327-EB3A669FB513}" sibTransId="{A4C73D62-C500-4DBD-9C5B-DDE65E62C67B}"/>
    <dgm:cxn modelId="{E456589E-4503-4B56-ABF7-1F47575E97FE}" type="presOf" srcId="{B10499A1-A301-4E8D-9FB7-05359490F97F}" destId="{B6E26C75-8C12-440C-878B-4B0CBFF192C6}" srcOrd="0" destOrd="0" presId="urn:microsoft.com/office/officeart/2008/layout/AlternatingHexagons"/>
    <dgm:cxn modelId="{A3E3DAA0-0688-4BDD-9346-6A9D853E8CCA}" type="presOf" srcId="{A4C73D62-C500-4DBD-9C5B-DDE65E62C67B}" destId="{613815D2-B923-49A3-B1A4-41CB8105BF9F}" srcOrd="0" destOrd="0" presId="urn:microsoft.com/office/officeart/2008/layout/AlternatingHexagons"/>
    <dgm:cxn modelId="{E21299BC-2273-4C44-8D85-CDEBF4FBADE0}" srcId="{BC7425DB-CA25-467F-8D88-24FEAA3E9E1D}" destId="{011ED351-8893-4AF8-85B0-3697DF520298}" srcOrd="0" destOrd="0" parTransId="{0DE9F127-C461-471C-9D2E-BACFE2A1E52D}" sibTransId="{6DA85BCA-9F61-40E4-ABDA-DC2B0D513C4D}"/>
    <dgm:cxn modelId="{8658E9DC-7DC2-4515-81E8-AAFE15925A10}" srcId="{ADBB86D8-BD12-4CF9-A728-03B61DE5375E}" destId="{25DCAEDD-39A2-4449-B5BD-47C3A37A4CEB}" srcOrd="3" destOrd="0" parTransId="{CE5EFAAB-2F3F-49E8-9E72-959CE8501980}" sibTransId="{C2F2957E-7775-4551-B5B5-A17939FF63E2}"/>
    <dgm:cxn modelId="{21DC86DF-8365-427F-93CB-3495983B7DC8}" type="presOf" srcId="{A52B229E-95F4-44C0-88A0-6EE97D9C9376}" destId="{39597D83-901B-4077-8186-2BCD5167F553}" srcOrd="0" destOrd="0" presId="urn:microsoft.com/office/officeart/2008/layout/AlternatingHexagons"/>
    <dgm:cxn modelId="{2E9D91F2-0EAD-492A-A2D4-292F909376AE}" srcId="{ADBB86D8-BD12-4CF9-A728-03B61DE5375E}" destId="{B10499A1-A301-4E8D-9FB7-05359490F97F}" srcOrd="5" destOrd="0" parTransId="{1D286A21-43D4-4488-BB1D-3232D30A1593}" sibTransId="{C3B6B986-3EAA-4F64-893C-4280A747D188}"/>
    <dgm:cxn modelId="{F573BDF6-C29A-4593-9AB4-49747800B733}" type="presOf" srcId="{25DCAEDD-39A2-4449-B5BD-47C3A37A4CEB}" destId="{F9D6407A-71EF-407E-B1FE-3740033FBD75}" srcOrd="0" destOrd="0" presId="urn:microsoft.com/office/officeart/2008/layout/AlternatingHexagons"/>
    <dgm:cxn modelId="{B6CC8FF7-20F7-474A-87E4-6755D072F084}" type="presOf" srcId="{011ED351-8893-4AF8-85B0-3697DF520298}" destId="{08E046D7-B300-4386-9BB8-4A90DEBC2A9D}" srcOrd="0" destOrd="0" presId="urn:microsoft.com/office/officeart/2008/layout/AlternatingHexagons"/>
    <dgm:cxn modelId="{714F0AD8-D010-4930-AD8D-F1C88D7DDF79}" type="presParOf" srcId="{8DE4ADB9-AF16-48B7-8217-CB1DB94C8B70}" destId="{43936E7E-E135-46A3-89E7-1F7E23D16704}" srcOrd="0" destOrd="0" presId="urn:microsoft.com/office/officeart/2008/layout/AlternatingHexagons"/>
    <dgm:cxn modelId="{0D66AC99-0607-43EB-B7C6-90CD364FA10F}" type="presParOf" srcId="{43936E7E-E135-46A3-89E7-1F7E23D16704}" destId="{39597D83-901B-4077-8186-2BCD5167F553}" srcOrd="0" destOrd="0" presId="urn:microsoft.com/office/officeart/2008/layout/AlternatingHexagons"/>
    <dgm:cxn modelId="{673DE3EF-AFD1-4905-B810-2B1DB64CDA6D}" type="presParOf" srcId="{43936E7E-E135-46A3-89E7-1F7E23D16704}" destId="{807DF719-A539-4723-9373-1EDE1A0615AD}" srcOrd="1" destOrd="0" presId="urn:microsoft.com/office/officeart/2008/layout/AlternatingHexagons"/>
    <dgm:cxn modelId="{85297D7E-02F0-4482-BF44-4848B596C7E8}" type="presParOf" srcId="{43936E7E-E135-46A3-89E7-1F7E23D16704}" destId="{A589209F-01FB-49BF-9148-CD8362DA4E88}" srcOrd="2" destOrd="0" presId="urn:microsoft.com/office/officeart/2008/layout/AlternatingHexagons"/>
    <dgm:cxn modelId="{6C3EA753-7E64-4CBE-8335-97DEC4DC3FCA}" type="presParOf" srcId="{43936E7E-E135-46A3-89E7-1F7E23D16704}" destId="{BDA44080-105D-43EC-8346-D4699838A501}" srcOrd="3" destOrd="0" presId="urn:microsoft.com/office/officeart/2008/layout/AlternatingHexagons"/>
    <dgm:cxn modelId="{0F4F5FA3-4E61-46F1-94D0-03AA6510F8F0}" type="presParOf" srcId="{43936E7E-E135-46A3-89E7-1F7E23D16704}" destId="{4B2392D6-DBF2-4DB5-96B8-D8A1770D6AC8}" srcOrd="4" destOrd="0" presId="urn:microsoft.com/office/officeart/2008/layout/AlternatingHexagons"/>
    <dgm:cxn modelId="{8879E28E-14A8-4BE6-8B27-91D13CEAC0B7}" type="presParOf" srcId="{8DE4ADB9-AF16-48B7-8217-CB1DB94C8B70}" destId="{B74F27D3-4FB9-435C-A9C1-65A5D896536F}" srcOrd="1" destOrd="0" presId="urn:microsoft.com/office/officeart/2008/layout/AlternatingHexagons"/>
    <dgm:cxn modelId="{B980175C-B9F5-41F2-ADE5-56ABD6A193CF}" type="presParOf" srcId="{8DE4ADB9-AF16-48B7-8217-CB1DB94C8B70}" destId="{E0412480-C689-41CD-96C7-87B1F28507B7}" srcOrd="2" destOrd="0" presId="urn:microsoft.com/office/officeart/2008/layout/AlternatingHexagons"/>
    <dgm:cxn modelId="{6808997A-6EC5-4E44-BD70-6B3BBA56D16C}" type="presParOf" srcId="{E0412480-C689-41CD-96C7-87B1F28507B7}" destId="{F4A4A4AE-8A67-4027-9F80-00BC76CBD8B2}" srcOrd="0" destOrd="0" presId="urn:microsoft.com/office/officeart/2008/layout/AlternatingHexagons"/>
    <dgm:cxn modelId="{0B26AB9A-A212-4817-B66D-B8F271ECB60C}" type="presParOf" srcId="{E0412480-C689-41CD-96C7-87B1F28507B7}" destId="{D8A444E6-6709-4E85-A663-571353875C51}" srcOrd="1" destOrd="0" presId="urn:microsoft.com/office/officeart/2008/layout/AlternatingHexagons"/>
    <dgm:cxn modelId="{2141ACAA-BD7B-4B97-9736-C3D20CEE487F}" type="presParOf" srcId="{E0412480-C689-41CD-96C7-87B1F28507B7}" destId="{192900F6-8689-444E-AFB4-D69E90020EBB}" srcOrd="2" destOrd="0" presId="urn:microsoft.com/office/officeart/2008/layout/AlternatingHexagons"/>
    <dgm:cxn modelId="{EE69E803-E2BB-4E2F-8C43-731577296C5A}" type="presParOf" srcId="{E0412480-C689-41CD-96C7-87B1F28507B7}" destId="{4C19EBE6-13A4-421E-A86F-314ABA045550}" srcOrd="3" destOrd="0" presId="urn:microsoft.com/office/officeart/2008/layout/AlternatingHexagons"/>
    <dgm:cxn modelId="{5BBCBE84-5355-4C02-B6AE-4197DBAE5C1B}" type="presParOf" srcId="{E0412480-C689-41CD-96C7-87B1F28507B7}" destId="{6E50A62B-3FCA-4708-91D3-FAEBF6AC72D8}" srcOrd="4" destOrd="0" presId="urn:microsoft.com/office/officeart/2008/layout/AlternatingHexagons"/>
    <dgm:cxn modelId="{78A3163F-5269-49AC-ABE7-30E127510C0F}" type="presParOf" srcId="{8DE4ADB9-AF16-48B7-8217-CB1DB94C8B70}" destId="{9EFD4347-95ED-463F-ADE6-09E40D5A632E}" srcOrd="3" destOrd="0" presId="urn:microsoft.com/office/officeart/2008/layout/AlternatingHexagons"/>
    <dgm:cxn modelId="{02D5EB64-EF20-4927-ACE2-413E130778CD}" type="presParOf" srcId="{8DE4ADB9-AF16-48B7-8217-CB1DB94C8B70}" destId="{078F30D0-856C-40BC-9B42-22938BF4E4A1}" srcOrd="4" destOrd="0" presId="urn:microsoft.com/office/officeart/2008/layout/AlternatingHexagons"/>
    <dgm:cxn modelId="{CE3C2E3F-B20B-45CF-BA9C-23E55CC81401}" type="presParOf" srcId="{078F30D0-856C-40BC-9B42-22938BF4E4A1}" destId="{53EE6AAC-8BCF-402D-8B74-38A95D9822D9}" srcOrd="0" destOrd="0" presId="urn:microsoft.com/office/officeart/2008/layout/AlternatingHexagons"/>
    <dgm:cxn modelId="{94113113-5513-41EB-8C7B-AF4A25585B61}" type="presParOf" srcId="{078F30D0-856C-40BC-9B42-22938BF4E4A1}" destId="{08E046D7-B300-4386-9BB8-4A90DEBC2A9D}" srcOrd="1" destOrd="0" presId="urn:microsoft.com/office/officeart/2008/layout/AlternatingHexagons"/>
    <dgm:cxn modelId="{EBC00410-EDA0-4DAB-A954-67CF9BA936EC}" type="presParOf" srcId="{078F30D0-856C-40BC-9B42-22938BF4E4A1}" destId="{48B31364-D50D-4566-B216-D93AE161DD0C}" srcOrd="2" destOrd="0" presId="urn:microsoft.com/office/officeart/2008/layout/AlternatingHexagons"/>
    <dgm:cxn modelId="{7F41BC8F-2352-41B4-8474-D33163F88BCB}" type="presParOf" srcId="{078F30D0-856C-40BC-9B42-22938BF4E4A1}" destId="{A00F6CE0-8C60-4302-858C-209887330BB4}" srcOrd="3" destOrd="0" presId="urn:microsoft.com/office/officeart/2008/layout/AlternatingHexagons"/>
    <dgm:cxn modelId="{0A967A00-0790-4953-83D9-22EE5C7E9CDF}" type="presParOf" srcId="{078F30D0-856C-40BC-9B42-22938BF4E4A1}" destId="{613815D2-B923-49A3-B1A4-41CB8105BF9F}" srcOrd="4" destOrd="0" presId="urn:microsoft.com/office/officeart/2008/layout/AlternatingHexagons"/>
    <dgm:cxn modelId="{0CAB1DDB-C8BF-4933-A290-F6806B139613}" type="presParOf" srcId="{8DE4ADB9-AF16-48B7-8217-CB1DB94C8B70}" destId="{FB8E9112-0114-4D84-9C81-0FC58C1DA6B4}" srcOrd="5" destOrd="0" presId="urn:microsoft.com/office/officeart/2008/layout/AlternatingHexagons"/>
    <dgm:cxn modelId="{BB235E98-BAD4-4DA4-8BCE-539B02CF120F}" type="presParOf" srcId="{8DE4ADB9-AF16-48B7-8217-CB1DB94C8B70}" destId="{F6DB83CE-C739-4F37-84F1-BEB8E457D7C5}" srcOrd="6" destOrd="0" presId="urn:microsoft.com/office/officeart/2008/layout/AlternatingHexagons"/>
    <dgm:cxn modelId="{955AC91D-2224-48AA-9101-3F34255AA95B}" type="presParOf" srcId="{F6DB83CE-C739-4F37-84F1-BEB8E457D7C5}" destId="{F9D6407A-71EF-407E-B1FE-3740033FBD75}" srcOrd="0" destOrd="0" presId="urn:microsoft.com/office/officeart/2008/layout/AlternatingHexagons"/>
    <dgm:cxn modelId="{74D9DF96-950E-455B-9BB7-CD4F4B9E0C54}" type="presParOf" srcId="{F6DB83CE-C739-4F37-84F1-BEB8E457D7C5}" destId="{9A1AC04D-259A-4872-96D3-E5FDEEABA716}" srcOrd="1" destOrd="0" presId="urn:microsoft.com/office/officeart/2008/layout/AlternatingHexagons"/>
    <dgm:cxn modelId="{9FC660D7-AB57-4E69-9CB2-22E8799B0706}" type="presParOf" srcId="{F6DB83CE-C739-4F37-84F1-BEB8E457D7C5}" destId="{22CED216-94CC-46CC-A4C4-46238A140304}" srcOrd="2" destOrd="0" presId="urn:microsoft.com/office/officeart/2008/layout/AlternatingHexagons"/>
    <dgm:cxn modelId="{D7773904-159B-4776-BCFB-1F5BA6A061A7}" type="presParOf" srcId="{F6DB83CE-C739-4F37-84F1-BEB8E457D7C5}" destId="{AC841396-BEEF-42FF-9CFE-BAF0A8943947}" srcOrd="3" destOrd="0" presId="urn:microsoft.com/office/officeart/2008/layout/AlternatingHexagons"/>
    <dgm:cxn modelId="{FF840FB9-746D-4BF1-853B-2087436E4A21}" type="presParOf" srcId="{F6DB83CE-C739-4F37-84F1-BEB8E457D7C5}" destId="{F52ABC02-48C5-4A67-8399-6C98EC7B7398}" srcOrd="4" destOrd="0" presId="urn:microsoft.com/office/officeart/2008/layout/AlternatingHexagons"/>
    <dgm:cxn modelId="{C1785588-C343-4B55-89EA-EE80B866E141}" type="presParOf" srcId="{8DE4ADB9-AF16-48B7-8217-CB1DB94C8B70}" destId="{6B1C6C22-C18F-48BF-84D4-BF8E2D832FDB}" srcOrd="7" destOrd="0" presId="urn:microsoft.com/office/officeart/2008/layout/AlternatingHexagons"/>
    <dgm:cxn modelId="{95666E3E-CC21-4E4C-A149-922164286A69}" type="presParOf" srcId="{8DE4ADB9-AF16-48B7-8217-CB1DB94C8B70}" destId="{E2FAAFF3-B94D-424D-9F0F-B1DF4C9D3ACE}" srcOrd="8" destOrd="0" presId="urn:microsoft.com/office/officeart/2008/layout/AlternatingHexagons"/>
    <dgm:cxn modelId="{E3DD45D0-EB09-426B-B0E2-F0CEE3C1E4D6}" type="presParOf" srcId="{E2FAAFF3-B94D-424D-9F0F-B1DF4C9D3ACE}" destId="{CB0564C7-A83D-465E-9E00-9F522E9D5C96}" srcOrd="0" destOrd="0" presId="urn:microsoft.com/office/officeart/2008/layout/AlternatingHexagons"/>
    <dgm:cxn modelId="{9C819AF1-E12D-4727-8E09-20AE741FF5BA}" type="presParOf" srcId="{E2FAAFF3-B94D-424D-9F0F-B1DF4C9D3ACE}" destId="{3F6C2124-7031-4263-B3A4-9AD19213FA25}" srcOrd="1" destOrd="0" presId="urn:microsoft.com/office/officeart/2008/layout/AlternatingHexagons"/>
    <dgm:cxn modelId="{81291074-341E-42D0-BFE3-B5A4B95F44E0}" type="presParOf" srcId="{E2FAAFF3-B94D-424D-9F0F-B1DF4C9D3ACE}" destId="{CB939AB0-9857-4078-8AA8-617C9BEC2FAA}" srcOrd="2" destOrd="0" presId="urn:microsoft.com/office/officeart/2008/layout/AlternatingHexagons"/>
    <dgm:cxn modelId="{913E751B-4A9C-4151-A0C3-89A63E007E3F}" type="presParOf" srcId="{E2FAAFF3-B94D-424D-9F0F-B1DF4C9D3ACE}" destId="{0E2B1A1C-A461-47DE-92FA-6A495B53415F}" srcOrd="3" destOrd="0" presId="urn:microsoft.com/office/officeart/2008/layout/AlternatingHexagons"/>
    <dgm:cxn modelId="{F872CE0A-F140-4206-AD6A-0C3A7329955C}" type="presParOf" srcId="{E2FAAFF3-B94D-424D-9F0F-B1DF4C9D3ACE}" destId="{47F19AA8-1002-4A8F-806A-B329EDD1CC27}" srcOrd="4" destOrd="0" presId="urn:microsoft.com/office/officeart/2008/layout/AlternatingHexagons"/>
    <dgm:cxn modelId="{562A828C-63D8-4E6A-8862-27F05916CCE6}" type="presParOf" srcId="{8DE4ADB9-AF16-48B7-8217-CB1DB94C8B70}" destId="{0C1F48C6-8D1E-491E-9BE8-75CB3DEE907E}" srcOrd="9" destOrd="0" presId="urn:microsoft.com/office/officeart/2008/layout/AlternatingHexagons"/>
    <dgm:cxn modelId="{27B28F76-094D-4441-B880-C51016BF4BAA}" type="presParOf" srcId="{8DE4ADB9-AF16-48B7-8217-CB1DB94C8B70}" destId="{82820DDD-3378-4A6E-AA2B-677FE1C79DE7}" srcOrd="10" destOrd="0" presId="urn:microsoft.com/office/officeart/2008/layout/AlternatingHexagons"/>
    <dgm:cxn modelId="{0A760357-DFC5-4345-AF41-0DF05AF74929}" type="presParOf" srcId="{82820DDD-3378-4A6E-AA2B-677FE1C79DE7}" destId="{B6E26C75-8C12-440C-878B-4B0CBFF192C6}" srcOrd="0" destOrd="0" presId="urn:microsoft.com/office/officeart/2008/layout/AlternatingHexagons"/>
    <dgm:cxn modelId="{05C1A317-8842-46AD-BC89-41E813596C15}" type="presParOf" srcId="{82820DDD-3378-4A6E-AA2B-677FE1C79DE7}" destId="{11838F01-CBB4-4641-A5E5-4FE9E5FB49BB}" srcOrd="1" destOrd="0" presId="urn:microsoft.com/office/officeart/2008/layout/AlternatingHexagons"/>
    <dgm:cxn modelId="{5DD59C9D-8499-49FA-93DA-663D58F4B7F3}" type="presParOf" srcId="{82820DDD-3378-4A6E-AA2B-677FE1C79DE7}" destId="{EE99B6E4-685A-4495-ACE2-DF548D87A871}" srcOrd="2" destOrd="0" presId="urn:microsoft.com/office/officeart/2008/layout/AlternatingHexagons"/>
    <dgm:cxn modelId="{0A153B99-F5DB-42FD-9C12-A9107D99BC5F}" type="presParOf" srcId="{82820DDD-3378-4A6E-AA2B-677FE1C79DE7}" destId="{81B437EC-5A2F-4340-AFB3-65A869B947B5}" srcOrd="3" destOrd="0" presId="urn:microsoft.com/office/officeart/2008/layout/AlternatingHexagons"/>
    <dgm:cxn modelId="{B8F49731-8524-4B3E-9B45-87E50B6CB305}" type="presParOf" srcId="{82820DDD-3378-4A6E-AA2B-677FE1C79DE7}" destId="{E365B56E-0C6E-4693-B295-C340C0B1DAA6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97D83-901B-4077-8186-2BCD5167F553}">
      <dsp:nvSpPr>
        <dsp:cNvPr id="0" name=""/>
        <dsp:cNvSpPr/>
      </dsp:nvSpPr>
      <dsp:spPr>
        <a:xfrm rot="5400000">
          <a:off x="803919" y="-52556"/>
          <a:ext cx="1184562" cy="173538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accent1">
                  <a:lumMod val="60000"/>
                  <a:lumOff val="40000"/>
                </a:schemeClr>
              </a:solidFill>
            </a:rPr>
            <a:t>RECEIVE</a:t>
          </a:r>
          <a:endParaRPr lang="en-US" sz="1000" b="1" kern="1200" dirty="0">
            <a:solidFill>
              <a:schemeClr val="accent1">
                <a:lumMod val="60000"/>
                <a:lumOff val="40000"/>
              </a:schemeClr>
            </a:solidFill>
          </a:endParaRPr>
        </a:p>
      </dsp:txBody>
      <dsp:txXfrm rot="-5400000">
        <a:off x="817738" y="420283"/>
        <a:ext cx="1156924" cy="789708"/>
      </dsp:txXfrm>
    </dsp:sp>
    <dsp:sp modelId="{807DF719-A539-4723-9373-1EDE1A0615AD}">
      <dsp:nvSpPr>
        <dsp:cNvPr id="0" name=""/>
        <dsp:cNvSpPr/>
      </dsp:nvSpPr>
      <dsp:spPr>
        <a:xfrm>
          <a:off x="4937624" y="238278"/>
          <a:ext cx="1321971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2392D6-DBF2-4DB5-96B8-D8A1770D6AC8}">
      <dsp:nvSpPr>
        <dsp:cNvPr id="0" name=""/>
        <dsp:cNvSpPr/>
      </dsp:nvSpPr>
      <dsp:spPr>
        <a:xfrm rot="5400000">
          <a:off x="242093" y="2274028"/>
          <a:ext cx="1184562" cy="166874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accent1">
                  <a:lumMod val="60000"/>
                  <a:lumOff val="40000"/>
                </a:schemeClr>
              </a:solidFill>
            </a:rPr>
            <a:t>CONSIDER AND COMMUNICATE</a:t>
          </a:r>
          <a:endParaRPr lang="en-US" sz="1100" b="1" kern="1200" dirty="0">
            <a:solidFill>
              <a:schemeClr val="accent1">
                <a:lumMod val="60000"/>
                <a:lumOff val="40000"/>
              </a:schemeClr>
            </a:solidFill>
          </a:endParaRPr>
        </a:p>
      </dsp:txBody>
      <dsp:txXfrm rot="-5400000">
        <a:off x="278125" y="2713548"/>
        <a:ext cx="1112499" cy="789708"/>
      </dsp:txXfrm>
    </dsp:sp>
    <dsp:sp modelId="{F4A4A4AE-8A67-4027-9F80-00BC76CBD8B2}">
      <dsp:nvSpPr>
        <dsp:cNvPr id="0" name=""/>
        <dsp:cNvSpPr/>
      </dsp:nvSpPr>
      <dsp:spPr>
        <a:xfrm rot="5400000">
          <a:off x="3240146" y="1083819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MTRSA?</a:t>
          </a:r>
        </a:p>
      </dsp:txBody>
      <dsp:txXfrm rot="-5400000">
        <a:off x="3477739" y="1191417"/>
        <a:ext cx="709375" cy="815374"/>
      </dsp:txXfrm>
    </dsp:sp>
    <dsp:sp modelId="{D8A444E6-6709-4E85-A663-571353875C51}">
      <dsp:nvSpPr>
        <dsp:cNvPr id="0" name=""/>
        <dsp:cNvSpPr/>
      </dsp:nvSpPr>
      <dsp:spPr>
        <a:xfrm>
          <a:off x="1995170" y="1243735"/>
          <a:ext cx="1279327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</dsp:txBody>
      <dsp:txXfrm>
        <a:off x="1995170" y="1243735"/>
        <a:ext cx="1279327" cy="710737"/>
      </dsp:txXfrm>
    </dsp:sp>
    <dsp:sp modelId="{6E50A62B-3FCA-4708-91D3-FAEBF6AC72D8}">
      <dsp:nvSpPr>
        <dsp:cNvPr id="0" name=""/>
        <dsp:cNvSpPr/>
      </dsp:nvSpPr>
      <dsp:spPr>
        <a:xfrm rot="5400000">
          <a:off x="4353161" y="1083819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Harvard Policies?</a:t>
          </a:r>
        </a:p>
      </dsp:txBody>
      <dsp:txXfrm rot="-5400000">
        <a:off x="4590754" y="1191417"/>
        <a:ext cx="709375" cy="815374"/>
      </dsp:txXfrm>
    </dsp:sp>
    <dsp:sp modelId="{53EE6AAC-8BCF-402D-8B74-38A95D9822D9}">
      <dsp:nvSpPr>
        <dsp:cNvPr id="0" name=""/>
        <dsp:cNvSpPr/>
      </dsp:nvSpPr>
      <dsp:spPr>
        <a:xfrm rot="5400000">
          <a:off x="3798785" y="2089276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New PI?</a:t>
          </a:r>
        </a:p>
      </dsp:txBody>
      <dsp:txXfrm rot="-5400000">
        <a:off x="4036378" y="2196874"/>
        <a:ext cx="709375" cy="815374"/>
      </dsp:txXfrm>
    </dsp:sp>
    <dsp:sp modelId="{08E046D7-B300-4386-9BB8-4A90DEBC2A9D}">
      <dsp:nvSpPr>
        <dsp:cNvPr id="0" name=""/>
        <dsp:cNvSpPr/>
      </dsp:nvSpPr>
      <dsp:spPr>
        <a:xfrm>
          <a:off x="4937624" y="2249192"/>
          <a:ext cx="1321971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</dsp:txBody>
      <dsp:txXfrm>
        <a:off x="4937624" y="2249192"/>
        <a:ext cx="1321971" cy="710737"/>
      </dsp:txXfrm>
    </dsp:sp>
    <dsp:sp modelId="{613815D2-B923-49A3-B1A4-41CB8105BF9F}">
      <dsp:nvSpPr>
        <dsp:cNvPr id="0" name=""/>
        <dsp:cNvSpPr/>
      </dsp:nvSpPr>
      <dsp:spPr>
        <a:xfrm rot="5400000">
          <a:off x="2685770" y="2089276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NIH?</a:t>
          </a:r>
        </a:p>
      </dsp:txBody>
      <dsp:txXfrm rot="-5400000">
        <a:off x="2923363" y="2196874"/>
        <a:ext cx="709375" cy="815374"/>
      </dsp:txXfrm>
    </dsp:sp>
    <dsp:sp modelId="{F9D6407A-71EF-407E-B1FE-3740033FBD75}">
      <dsp:nvSpPr>
        <dsp:cNvPr id="0" name=""/>
        <dsp:cNvSpPr/>
      </dsp:nvSpPr>
      <dsp:spPr>
        <a:xfrm rot="5400000">
          <a:off x="3240146" y="3094733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Ancillary Review?</a:t>
          </a:r>
        </a:p>
      </dsp:txBody>
      <dsp:txXfrm rot="-5400000">
        <a:off x="3477739" y="3202331"/>
        <a:ext cx="709375" cy="815374"/>
      </dsp:txXfrm>
    </dsp:sp>
    <dsp:sp modelId="{9A1AC04D-259A-4872-96D3-E5FDEEABA716}">
      <dsp:nvSpPr>
        <dsp:cNvPr id="0" name=""/>
        <dsp:cNvSpPr/>
      </dsp:nvSpPr>
      <dsp:spPr>
        <a:xfrm>
          <a:off x="1995170" y="3254649"/>
          <a:ext cx="1279327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</dsp:txBody>
      <dsp:txXfrm>
        <a:off x="1995170" y="3254649"/>
        <a:ext cx="1279327" cy="710737"/>
      </dsp:txXfrm>
    </dsp:sp>
    <dsp:sp modelId="{F52ABC02-48C5-4A67-8399-6C98EC7B7398}">
      <dsp:nvSpPr>
        <dsp:cNvPr id="0" name=""/>
        <dsp:cNvSpPr/>
      </dsp:nvSpPr>
      <dsp:spPr>
        <a:xfrm rot="5400000">
          <a:off x="4353161" y="3094733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GDS?</a:t>
          </a:r>
        </a:p>
      </dsp:txBody>
      <dsp:txXfrm rot="-5400000">
        <a:off x="4590754" y="3202331"/>
        <a:ext cx="709375" cy="815374"/>
      </dsp:txXfrm>
    </dsp:sp>
    <dsp:sp modelId="{CB0564C7-A83D-465E-9E00-9F522E9D5C96}">
      <dsp:nvSpPr>
        <dsp:cNvPr id="0" name=""/>
        <dsp:cNvSpPr/>
      </dsp:nvSpPr>
      <dsp:spPr>
        <a:xfrm rot="5400000">
          <a:off x="3798785" y="4100189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Restricted?</a:t>
          </a:r>
        </a:p>
      </dsp:txBody>
      <dsp:txXfrm rot="-5400000">
        <a:off x="4036378" y="4207787"/>
        <a:ext cx="709375" cy="815374"/>
      </dsp:txXfrm>
    </dsp:sp>
    <dsp:sp modelId="{3F6C2124-7031-4263-B3A4-9AD19213FA25}">
      <dsp:nvSpPr>
        <dsp:cNvPr id="0" name=""/>
        <dsp:cNvSpPr/>
      </dsp:nvSpPr>
      <dsp:spPr>
        <a:xfrm>
          <a:off x="4937624" y="4260105"/>
          <a:ext cx="1321971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19AA8-1002-4A8F-806A-B329EDD1CC27}">
      <dsp:nvSpPr>
        <dsp:cNvPr id="0" name=""/>
        <dsp:cNvSpPr/>
      </dsp:nvSpPr>
      <dsp:spPr>
        <a:xfrm rot="5400000">
          <a:off x="6476081" y="4467028"/>
          <a:ext cx="1184562" cy="200624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solidFill>
                <a:schemeClr val="accent1">
                  <a:lumMod val="60000"/>
                  <a:lumOff val="40000"/>
                </a:schemeClr>
              </a:solidFill>
            </a:rPr>
            <a:t>NEXT STEP</a:t>
          </a:r>
        </a:p>
      </dsp:txBody>
      <dsp:txXfrm rot="-5400000">
        <a:off x="6399615" y="5075294"/>
        <a:ext cx="1337494" cy="789708"/>
      </dsp:txXfrm>
    </dsp:sp>
    <dsp:sp modelId="{B6E26C75-8C12-440C-878B-4B0CBFF192C6}">
      <dsp:nvSpPr>
        <dsp:cNvPr id="0" name=""/>
        <dsp:cNvSpPr/>
      </dsp:nvSpPr>
      <dsp:spPr>
        <a:xfrm rot="5400000">
          <a:off x="800540" y="4670027"/>
          <a:ext cx="1184562" cy="162795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accent1">
                  <a:lumMod val="60000"/>
                  <a:lumOff val="40000"/>
                </a:schemeClr>
              </a:solidFill>
            </a:rPr>
            <a:t>COMPLETE</a:t>
          </a:r>
        </a:p>
      </dsp:txBody>
      <dsp:txXfrm rot="-5400000">
        <a:off x="850168" y="5089153"/>
        <a:ext cx="1085306" cy="789708"/>
      </dsp:txXfrm>
    </dsp:sp>
    <dsp:sp modelId="{11838F01-CBB4-4641-A5E5-4FE9E5FB49BB}">
      <dsp:nvSpPr>
        <dsp:cNvPr id="0" name=""/>
        <dsp:cNvSpPr/>
      </dsp:nvSpPr>
      <dsp:spPr>
        <a:xfrm>
          <a:off x="1995170" y="5265562"/>
          <a:ext cx="1279327" cy="710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5B56E-0C6E-4693-B295-C340C0B1DAA6}">
      <dsp:nvSpPr>
        <dsp:cNvPr id="0" name=""/>
        <dsp:cNvSpPr/>
      </dsp:nvSpPr>
      <dsp:spPr>
        <a:xfrm rot="5400000">
          <a:off x="4933412" y="2068818"/>
          <a:ext cx="1184562" cy="103056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Admin Manual?</a:t>
          </a:r>
        </a:p>
      </dsp:txBody>
      <dsp:txXfrm rot="-5400000">
        <a:off x="5171005" y="2176416"/>
        <a:ext cx="709375" cy="815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50BB1-CB1C-4FA5-B6EA-805D6655A3A0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F9391-825E-4211-AB8D-2B8845999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5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81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8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6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702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76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20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26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59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20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9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41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28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36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89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16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63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478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8/12/2021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46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83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679" r:id="rId16"/>
    <p:sldLayoutId id="21474836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heartlover1717/6940292983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heartlover1717/6940292983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lickr.com/photos/heartlover1717/694029298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F9E98A-4FF4-43D6-9C48-6DF0E7F2D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07A636-DC99-4588-80C4-9E069B97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en-US" sz="5400" dirty="0"/>
              <a:t>HUA Human research protection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15A20-1E97-4EC2-B7B9-9A40984F4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2BAA51-3181-4303-929A-FCD9C33F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4ED6A5F-3B06-48C5-850F-8045C4DF6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A60B9D-8DAC-4DA9-88DE-9911621A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353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DF9410-E530-4E71-A2C0-4C24B4896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/>
              <a:t>PRE-REVIEW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268B1E-8861-4702-9529-5A8FB23A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6646AE-8FD6-411E-8640-6CCB250D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02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4E54CF-E608-42C0-948B-5C3A23C37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HRP-020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Incoming Items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B75BD-6FD9-4F10-931D-5AE848E95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201" y="4936476"/>
            <a:ext cx="4645152" cy="801943"/>
          </a:xfrm>
        </p:spPr>
        <p:txBody>
          <a:bodyPr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 dirty="0"/>
          </a:p>
          <a:p>
            <a:pPr algn="r">
              <a:spcBef>
                <a:spcPts val="0"/>
              </a:spcBef>
            </a:pPr>
            <a:r>
              <a:rPr lang="en-US" sz="7200" u="sng" dirty="0">
                <a:solidFill>
                  <a:schemeClr val="tx1"/>
                </a:solidFill>
              </a:rPr>
              <a:t>begins</a:t>
            </a:r>
            <a:r>
              <a:rPr lang="en-US" sz="7200" u="sng" dirty="0"/>
              <a:t> </a:t>
            </a:r>
          </a:p>
          <a:p>
            <a:pPr algn="r">
              <a:spcBef>
                <a:spcPts val="0"/>
              </a:spcBef>
            </a:pPr>
            <a:r>
              <a:rPr lang="en-US" sz="5600" dirty="0"/>
              <a:t>when any communication is received by the IRB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F3B295-9AF2-417E-8E29-70D1EAAE7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3834968" y="2080314"/>
            <a:ext cx="3935272" cy="29514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273630-1212-4FDF-9B8E-5DD4307D3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5100598"/>
            <a:ext cx="4937943" cy="802237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 </a:t>
            </a:r>
          </a:p>
          <a:p>
            <a:pPr>
              <a:spcBef>
                <a:spcPts val="0"/>
              </a:spcBef>
            </a:pPr>
            <a:r>
              <a:rPr lang="en-US" sz="7200" u="sng" dirty="0">
                <a:solidFill>
                  <a:schemeClr val="tx1"/>
                </a:solidFill>
              </a:rPr>
              <a:t>ends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5600" dirty="0"/>
              <a:t>when an IRB staff member determines the appropriate action for the received information</a:t>
            </a:r>
          </a:p>
        </p:txBody>
      </p:sp>
    </p:spTree>
    <p:extLst>
      <p:ext uri="{BB962C8B-B14F-4D97-AF65-F5344CB8AC3E}">
        <p14:creationId xmlns:p14="http://schemas.microsoft.com/office/powerpoint/2010/main" val="395964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64">
            <a:extLst>
              <a:ext uri="{FF2B5EF4-FFF2-40B4-BE49-F238E27FC236}">
                <a16:creationId xmlns:a16="http://schemas.microsoft.com/office/drawing/2014/main" id="{1A86B93D-0879-4BC3-B616-90E504482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Rectangle 66">
            <a:extLst>
              <a:ext uri="{FF2B5EF4-FFF2-40B4-BE49-F238E27FC236}">
                <a16:creationId xmlns:a16="http://schemas.microsoft.com/office/drawing/2014/main" id="{720E885D-F4D2-48FD-95D9-DA0751F3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992" y="2273609"/>
            <a:ext cx="3157577" cy="3747316"/>
          </a:xfrm>
        </p:spPr>
        <p:txBody>
          <a:bodyPr anchor="t">
            <a:normAutofit/>
          </a:bodyPr>
          <a:lstStyle/>
          <a:p>
            <a:pPr algn="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HRP-021</a:t>
            </a:r>
            <a:br>
              <a:rPr lang="en-US" dirty="0"/>
            </a:br>
            <a:r>
              <a:rPr lang="en-US" dirty="0"/>
              <a:t>Pre-review</a:t>
            </a:r>
          </a:p>
        </p:txBody>
      </p:sp>
      <p:cxnSp>
        <p:nvCxnSpPr>
          <p:cNvPr id="79" name="Straight Connector 68">
            <a:extLst>
              <a:ext uri="{FF2B5EF4-FFF2-40B4-BE49-F238E27FC236}">
                <a16:creationId xmlns:a16="http://schemas.microsoft.com/office/drawing/2014/main" id="{39EC1CB8-4497-451C-9F6C-6BC9B6505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0" name="Title 1">
            <a:extLst>
              <a:ext uri="{FF2B5EF4-FFF2-40B4-BE49-F238E27FC236}">
                <a16:creationId xmlns:a16="http://schemas.microsoft.com/office/drawing/2014/main" id="{A599AF7C-8D7E-4D1B-AB28-587084B3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j-ea"/>
              <a:cs typeface="+mj-cs"/>
            </a:endParaRPr>
          </a:p>
        </p:txBody>
      </p:sp>
      <p:graphicFrame>
        <p:nvGraphicFramePr>
          <p:cNvPr id="49" name="Content Placeholder 4">
            <a:extLst>
              <a:ext uri="{FF2B5EF4-FFF2-40B4-BE49-F238E27FC236}">
                <a16:creationId xmlns:a16="http://schemas.microsoft.com/office/drawing/2014/main" id="{E0CC228C-A8E9-464D-827C-8673B0AED3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6286" y="194607"/>
          <a:ext cx="8254767" cy="621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Right Arrow 4">
            <a:extLst>
              <a:ext uri="{FF2B5EF4-FFF2-40B4-BE49-F238E27FC236}">
                <a16:creationId xmlns:a16="http://schemas.microsoft.com/office/drawing/2014/main" id="{21FC9947-2794-4A9F-B32E-3CAB6BAAA9A0}"/>
              </a:ext>
            </a:extLst>
          </p:cNvPr>
          <p:cNvSpPr/>
          <p:nvPr/>
        </p:nvSpPr>
        <p:spPr>
          <a:xfrm>
            <a:off x="3541044" y="5645350"/>
            <a:ext cx="2881386" cy="2353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9" name="Right Arrow 4">
            <a:extLst>
              <a:ext uri="{FF2B5EF4-FFF2-40B4-BE49-F238E27FC236}">
                <a16:creationId xmlns:a16="http://schemas.microsoft.com/office/drawing/2014/main" id="{9C760403-DE45-4849-A193-8253426CBC81}"/>
              </a:ext>
            </a:extLst>
          </p:cNvPr>
          <p:cNvSpPr/>
          <p:nvPr/>
        </p:nvSpPr>
        <p:spPr>
          <a:xfrm rot="3884635">
            <a:off x="1314681" y="4472795"/>
            <a:ext cx="847724" cy="2353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0" name="Right Arrow 4">
            <a:extLst>
              <a:ext uri="{FF2B5EF4-FFF2-40B4-BE49-F238E27FC236}">
                <a16:creationId xmlns:a16="http://schemas.microsoft.com/office/drawing/2014/main" id="{64EB1F81-C777-4400-8988-70ED1CC77126}"/>
              </a:ext>
            </a:extLst>
          </p:cNvPr>
          <p:cNvSpPr/>
          <p:nvPr/>
        </p:nvSpPr>
        <p:spPr>
          <a:xfrm rot="7831967">
            <a:off x="1376943" y="2054700"/>
            <a:ext cx="847724" cy="2353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Double Brace 2">
            <a:extLst>
              <a:ext uri="{FF2B5EF4-FFF2-40B4-BE49-F238E27FC236}">
                <a16:creationId xmlns:a16="http://schemas.microsoft.com/office/drawing/2014/main" id="{1C0FF729-C4C8-46E7-9594-8E30AC828C77}"/>
              </a:ext>
            </a:extLst>
          </p:cNvPr>
          <p:cNvSpPr/>
          <p:nvPr/>
        </p:nvSpPr>
        <p:spPr>
          <a:xfrm>
            <a:off x="2508308" y="1540211"/>
            <a:ext cx="5187572" cy="352337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03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4BE214B-2C92-47AF-8D90-698211103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86D07CD-E0E5-42ED-BA28-6CB6ADC3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80" y="804520"/>
            <a:ext cx="5550355" cy="1049235"/>
          </a:xfrm>
        </p:spPr>
        <p:txBody>
          <a:bodyPr>
            <a:normAutofit/>
          </a:bodyPr>
          <a:lstStyle/>
          <a:p>
            <a:r>
              <a:rPr lang="en-US" dirty="0"/>
              <a:t>Definitions:</a:t>
            </a:r>
            <a:br>
              <a:rPr lang="en-US" dirty="0"/>
            </a:br>
            <a:r>
              <a:rPr lang="en-US" dirty="0"/>
              <a:t>Ancillary Review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9A020F-4984-4DD0-898A-B60A4882B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451580" y="2015732"/>
            <a:ext cx="5550355" cy="3450613"/>
          </a:xfrm>
        </p:spPr>
        <p:txBody>
          <a:bodyPr>
            <a:normAutofit/>
          </a:bodyPr>
          <a:lstStyle/>
          <a:p>
            <a:r>
              <a:rPr lang="en-US"/>
              <a:t>Allow individuals, departments, offices, and other additional reviewers to give feedback, approval, and/or provide documentation </a:t>
            </a:r>
          </a:p>
          <a:p>
            <a:r>
              <a:rPr lang="en-US"/>
              <a:t>IRB Staff select the reviewer or reviewing organization/department each time a review is needed or required</a:t>
            </a:r>
          </a:p>
          <a:p>
            <a:r>
              <a:rPr lang="en-US"/>
              <a:t>May be initiated on new study, modification, or continuing review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761B47-AE33-47C9-9636-19D4B313F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77388" y="482171"/>
            <a:chExt cx="4074533" cy="514910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E204B78-8026-4E1E-9C59-5F523ECDD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77388" y="482171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DDEB6F1-F54D-4345-B8DF-72D72C71E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47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380F474-D468-4F2F-8BE9-F343F8D1A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1624" y="977965"/>
            <a:ext cx="3119444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7" name="Graphic 6" descr="Issue Tracking">
            <a:extLst>
              <a:ext uri="{FF2B5EF4-FFF2-40B4-BE49-F238E27FC236}">
                <a16:creationId xmlns:a16="http://schemas.microsoft.com/office/drawing/2014/main" id="{CC53E498-D0A1-4422-A1AB-E5817273E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6373" y="1649879"/>
            <a:ext cx="2799103" cy="279910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757EBBD-8611-41C1-8124-C151D0957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40D0D8B-2D5E-48A4-BBD5-8CB09A86A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44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FDF9410-E530-4E71-A2C0-4C24B4896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/>
              <a:t>Post-Review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268B1E-8861-4702-9529-5A8FB23A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6646AE-8FD6-411E-8640-6CCB250D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100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4E54CF-E608-42C0-948B-5C3A23C37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HRP-052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POST-REVIEW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B75BD-6FD9-4F10-931D-5AE848E95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255" y="5251894"/>
            <a:ext cx="4645152" cy="801943"/>
          </a:xfrm>
        </p:spPr>
        <p:txBody>
          <a:bodyPr>
            <a:normAutofit fontScale="25000" lnSpcReduction="20000"/>
          </a:bodyPr>
          <a:lstStyle/>
          <a:p>
            <a:pPr algn="r">
              <a:spcBef>
                <a:spcPts val="0"/>
              </a:spcBef>
            </a:pPr>
            <a:endParaRPr lang="en-US" dirty="0"/>
          </a:p>
          <a:p>
            <a:pPr algn="r">
              <a:spcBef>
                <a:spcPts val="0"/>
              </a:spcBef>
            </a:pPr>
            <a:r>
              <a:rPr lang="en-US" sz="7200" u="sng" dirty="0">
                <a:solidFill>
                  <a:schemeClr val="tx1"/>
                </a:solidFill>
              </a:rPr>
              <a:t>begins</a:t>
            </a:r>
            <a:r>
              <a:rPr lang="en-US" sz="7200" u="sng" dirty="0"/>
              <a:t> </a:t>
            </a:r>
          </a:p>
          <a:p>
            <a:pPr algn="r">
              <a:spcBef>
                <a:spcPts val="0"/>
              </a:spcBef>
            </a:pPr>
            <a:r>
              <a:rPr lang="en-US" sz="5600" dirty="0"/>
              <a:t>Non-committee review complete</a:t>
            </a:r>
          </a:p>
          <a:p>
            <a:pPr algn="r">
              <a:spcBef>
                <a:spcPts val="0"/>
              </a:spcBef>
            </a:pPr>
            <a:r>
              <a:rPr lang="en-US" sz="5600" dirty="0"/>
              <a:t>IRB meeting minutes approved</a:t>
            </a:r>
          </a:p>
          <a:p>
            <a:pPr algn="r">
              <a:spcBef>
                <a:spcPts val="0"/>
              </a:spcBef>
            </a:pPr>
            <a:r>
              <a:rPr lang="en-US" sz="5600" dirty="0"/>
              <a:t>MRTSA revisions reviewed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F3B295-9AF2-417E-8E29-70D1EAAE7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3834968" y="2080314"/>
            <a:ext cx="3935272" cy="29514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273630-1212-4FDF-9B8E-5DD4307D3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5100598"/>
            <a:ext cx="4937943" cy="802237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 </a:t>
            </a:r>
          </a:p>
          <a:p>
            <a:pPr>
              <a:spcBef>
                <a:spcPts val="0"/>
              </a:spcBef>
            </a:pPr>
            <a:r>
              <a:rPr lang="en-US" sz="7200" u="sng" dirty="0">
                <a:solidFill>
                  <a:schemeClr val="tx1"/>
                </a:solidFill>
              </a:rPr>
              <a:t>ends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5600" dirty="0"/>
              <a:t>All correspondence sent to researcher and other parties as necessary</a:t>
            </a:r>
          </a:p>
        </p:txBody>
      </p:sp>
    </p:spTree>
    <p:extLst>
      <p:ext uri="{BB962C8B-B14F-4D97-AF65-F5344CB8AC3E}">
        <p14:creationId xmlns:p14="http://schemas.microsoft.com/office/powerpoint/2010/main" val="186997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" b="24998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4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HRP-052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POST-REVIEW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76636" y="1193800"/>
            <a:ext cx="6247306" cy="4699000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PROCESS</a:t>
            </a:r>
            <a:r>
              <a:rPr lang="en-US" dirty="0"/>
              <a:t>:</a:t>
            </a:r>
          </a:p>
          <a:p>
            <a:r>
              <a:rPr lang="en-US" b="1" dirty="0"/>
              <a:t>Finalize documents</a:t>
            </a:r>
          </a:p>
          <a:p>
            <a:r>
              <a:rPr lang="en-US" b="1" dirty="0"/>
              <a:t>Prepare letter</a:t>
            </a:r>
          </a:p>
          <a:p>
            <a:r>
              <a:rPr lang="en-US" b="1" dirty="0"/>
              <a:t>Send letter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DISAPPROVAL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IRB provides rationale from Belmont Report; PI may respond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BY THE NUMBERS</a:t>
            </a:r>
            <a:r>
              <a:rPr lang="en-US" dirty="0"/>
              <a:t>:</a:t>
            </a:r>
          </a:p>
          <a:p>
            <a:r>
              <a:rPr lang="en-US" dirty="0"/>
              <a:t>5 business days: Review outcomes sent to PI</a:t>
            </a:r>
          </a:p>
          <a:p>
            <a:r>
              <a:rPr lang="en-US" dirty="0"/>
              <a:t>30 business days: For RNIs requiring further reporting, outcomes sent to outside agencies</a:t>
            </a:r>
          </a:p>
        </p:txBody>
      </p:sp>
      <p:sp>
        <p:nvSpPr>
          <p:cNvPr id="4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734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08b97e4-873e-4171-8a11-fd3549f4a5c9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A06696-4A32-4736-8058-01C84F054FC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3D8708A-CC5C-4A97-8067-5EB437A169D7}"/>
</file>

<file path=customXml/itemProps3.xml><?xml version="1.0" encoding="utf-8"?>
<ds:datastoreItem xmlns:ds="http://schemas.openxmlformats.org/officeDocument/2006/customXml" ds:itemID="{8F841D7B-974E-4757-BD62-AD550368A0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195</Words>
  <Application>Microsoft Office PowerPoint</Application>
  <PresentationFormat>Widescreen</PresentationFormat>
  <Paragraphs>46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Gallery</vt:lpstr>
      <vt:lpstr>HUA Human research protection program</vt:lpstr>
      <vt:lpstr>PRE-REVIEW</vt:lpstr>
      <vt:lpstr>HRP-020  Incoming Items</vt:lpstr>
      <vt:lpstr>HRP-021 Pre-review</vt:lpstr>
      <vt:lpstr>Definitions: Ancillary Review</vt:lpstr>
      <vt:lpstr>Post-Review</vt:lpstr>
      <vt:lpstr>HRP-052  POST-REVIEW</vt:lpstr>
      <vt:lpstr>HRP-052  POST-REVIEW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HUA Human research protection program</dc:title>
  <dc:creator>Girard, Jonathan M.</dc:creator>
  <cp:lastModifiedBy>Girard, Jonathan M.</cp:lastModifiedBy>
  <cp:revision>2</cp:revision>
  <dcterms:created xsi:type="dcterms:W3CDTF">2020-09-12T21:54:34Z</dcterms:created>
  <dcterms:modified xsi:type="dcterms:W3CDTF">2021-08-12T16:02:05Z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TemplateUrl">
    <vt:lpwstr/>
  </property>
</Properties>
</file>