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Override1.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265" r:id="rId5"/>
    <p:sldId id="286" r:id="rId6"/>
    <p:sldId id="288" r:id="rId7"/>
    <p:sldId id="289" r:id="rId8"/>
    <p:sldId id="290" r:id="rId9"/>
    <p:sldId id="291" r:id="rId10"/>
    <p:sldId id="297" r:id="rId11"/>
    <p:sldId id="293" r:id="rId12"/>
    <p:sldId id="294" r:id="rId13"/>
    <p:sldId id="298" r:id="rId14"/>
    <p:sldId id="295" r:id="rId15"/>
    <p:sldId id="287" r:id="rId16"/>
    <p:sldId id="296"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3976B0-DB1E-4D8D-91E7-6B895295512B}" v="64" dt="2020-12-03T18:55:48.2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19" autoAdjust="0"/>
  </p:normalViewPr>
  <p:slideViewPr>
    <p:cSldViewPr snapToGrid="0">
      <p:cViewPr varScale="1">
        <p:scale>
          <a:sx n="114" d="100"/>
          <a:sy n="114" d="100"/>
        </p:scale>
        <p:origin x="474" y="102"/>
      </p:cViewPr>
      <p:guideLst/>
    </p:cSldViewPr>
  </p:slideViewPr>
  <p:notesTextViewPr>
    <p:cViewPr>
      <p:scale>
        <a:sx n="1" d="1"/>
        <a:sy n="1" d="1"/>
      </p:scale>
      <p:origin x="0" y="0"/>
    </p:cViewPr>
  </p:notesText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4.xml" Id="rId8" /><Relationship Type="http://schemas.openxmlformats.org/officeDocument/2006/relationships/slide" Target="slides/slide9.xml" Id="rId13" /><Relationship Type="http://schemas.openxmlformats.org/officeDocument/2006/relationships/presProps" Target="presProps.xml" Id="rId18" /><Relationship Type="http://schemas.openxmlformats.org/officeDocument/2006/relationships/customXml" Target="../customXml/item3.xml" Id="rId3" /><Relationship Type="http://schemas.openxmlformats.org/officeDocument/2006/relationships/tableStyles" Target="tableStyles.xml" Id="rId21" /><Relationship Type="http://schemas.openxmlformats.org/officeDocument/2006/relationships/slide" Target="slides/slide3.xml" Id="rId7" /><Relationship Type="http://schemas.openxmlformats.org/officeDocument/2006/relationships/slide" Target="slides/slide8.xml" Id="rId12" /><Relationship Type="http://schemas.openxmlformats.org/officeDocument/2006/relationships/slide" Target="slides/slide13.xml" Id="rId17" /><Relationship Type="http://schemas.openxmlformats.org/officeDocument/2006/relationships/customXml" Target="../customXml/item2.xml" Id="rId2" /><Relationship Type="http://schemas.openxmlformats.org/officeDocument/2006/relationships/slide" Target="slides/slide12.xml" Id="rId16" /><Relationship Type="http://schemas.openxmlformats.org/officeDocument/2006/relationships/theme" Target="theme/theme1.xml" Id="rId20" /><Relationship Type="http://schemas.openxmlformats.org/officeDocument/2006/relationships/customXml" Target="../customXml/item1.xml" Id="rId1" /><Relationship Type="http://schemas.openxmlformats.org/officeDocument/2006/relationships/slide" Target="slides/slide2.xml" Id="rId6" /><Relationship Type="http://schemas.openxmlformats.org/officeDocument/2006/relationships/slide" Target="slides/slide7.xml" Id="rId11" /><Relationship Type="http://schemas.openxmlformats.org/officeDocument/2006/relationships/slide" Target="slides/slide1.xml" Id="rId5" /><Relationship Type="http://schemas.openxmlformats.org/officeDocument/2006/relationships/slide" Target="slides/slide11.xml" Id="rId15" /><Relationship Type="http://schemas.microsoft.com/office/2015/10/relationships/revisionInfo" Target="revisionInfo.xml" Id="rId23" /><Relationship Type="http://schemas.openxmlformats.org/officeDocument/2006/relationships/slide" Target="slides/slide6.xml" Id="rId10" /><Relationship Type="http://schemas.openxmlformats.org/officeDocument/2006/relationships/viewProps" Target="viewProps.xml" Id="rId19" /><Relationship Type="http://schemas.openxmlformats.org/officeDocument/2006/relationships/slideMaster" Target="slideMasters/slideMaster1.xml" Id="rId4" /><Relationship Type="http://schemas.openxmlformats.org/officeDocument/2006/relationships/slide" Target="slides/slide5.xml" Id="rId9" /><Relationship Type="http://schemas.openxmlformats.org/officeDocument/2006/relationships/slide" Target="slides/slide10.xml" Id="rId14" /></Relationships>
</file>

<file path=ppt/diagrams/_rels/data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4" Type="http://schemas.openxmlformats.org/officeDocument/2006/relationships/image" Target="../media/image5.svg"/></Relationships>
</file>

<file path=ppt/diagrams/_rels/data3.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s>
</file>

<file path=ppt/diagrams/_rels/drawing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4" Type="http://schemas.openxmlformats.org/officeDocument/2006/relationships/image" Target="../media/image5.svg"/></Relationships>
</file>

<file path=ppt/diagrams/_rels/drawing3.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BE5B1F-8548-4FA5-8ECE-FF697B8BDC8B}" type="doc">
      <dgm:prSet loTypeId="urn:microsoft.com/office/officeart/2017/3/layout/DropPinTimeline" loCatId="process" qsTypeId="urn:microsoft.com/office/officeart/2005/8/quickstyle/simple1" qsCatId="simple" csTypeId="urn:microsoft.com/office/officeart/2005/8/colors/colorful2" csCatId="colorful" phldr="1"/>
      <dgm:spPr/>
      <dgm:t>
        <a:bodyPr/>
        <a:lstStyle/>
        <a:p>
          <a:endParaRPr lang="en-US"/>
        </a:p>
      </dgm:t>
    </dgm:pt>
    <dgm:pt modelId="{BAE4A921-75C0-457E-B6C7-AF5D3F924778}">
      <dgm:prSet/>
      <dgm:spPr/>
      <dgm:t>
        <a:bodyPr/>
        <a:lstStyle/>
        <a:p>
          <a:pPr>
            <a:defRPr b="1"/>
          </a:pPr>
          <a:r>
            <a:rPr lang="en-US" dirty="0"/>
            <a:t>Nuremburg Code (1949)</a:t>
          </a:r>
        </a:p>
      </dgm:t>
    </dgm:pt>
    <dgm:pt modelId="{5DE6B7FC-E69A-4189-BB0C-356B2586F16F}" type="parTrans" cxnId="{906961F9-228B-42F0-B93A-61A91FF72B16}">
      <dgm:prSet/>
      <dgm:spPr/>
      <dgm:t>
        <a:bodyPr/>
        <a:lstStyle/>
        <a:p>
          <a:endParaRPr lang="en-US"/>
        </a:p>
      </dgm:t>
    </dgm:pt>
    <dgm:pt modelId="{E4500CC0-E9F9-45F4-8DBB-F762BD69C7EF}" type="sibTrans" cxnId="{906961F9-228B-42F0-B93A-61A91FF72B16}">
      <dgm:prSet/>
      <dgm:spPr/>
      <dgm:t>
        <a:bodyPr/>
        <a:lstStyle/>
        <a:p>
          <a:endParaRPr lang="en-US"/>
        </a:p>
      </dgm:t>
    </dgm:pt>
    <dgm:pt modelId="{300F49C4-BE2A-4BB1-881A-D5DBC7667E1A}">
      <dgm:prSet/>
      <dgm:spPr/>
      <dgm:t>
        <a:bodyPr/>
        <a:lstStyle/>
        <a:p>
          <a:r>
            <a:rPr lang="en-US"/>
            <a:t>“The experiment should be such as to yield fruitful results for the good of society, unprocurable by other methods or means of study, and not random and unnecessary in nature.”</a:t>
          </a:r>
          <a:endParaRPr lang="en-US" dirty="0"/>
        </a:p>
      </dgm:t>
    </dgm:pt>
    <dgm:pt modelId="{938A8F79-6539-4D75-80F8-D245BBF23EB2}" type="parTrans" cxnId="{E21D1965-4238-40BD-8C23-F39BDB8AF9FF}">
      <dgm:prSet/>
      <dgm:spPr/>
      <dgm:t>
        <a:bodyPr/>
        <a:lstStyle/>
        <a:p>
          <a:endParaRPr lang="en-US"/>
        </a:p>
      </dgm:t>
    </dgm:pt>
    <dgm:pt modelId="{E6F5A85C-A7FD-4313-BD20-CCE392CD9E1F}" type="sibTrans" cxnId="{E21D1965-4238-40BD-8C23-F39BDB8AF9FF}">
      <dgm:prSet/>
      <dgm:spPr/>
      <dgm:t>
        <a:bodyPr/>
        <a:lstStyle/>
        <a:p>
          <a:endParaRPr lang="en-US"/>
        </a:p>
      </dgm:t>
    </dgm:pt>
    <dgm:pt modelId="{393C84A3-4571-4040-9493-0BA1AF30DA26}">
      <dgm:prSet/>
      <dgm:spPr/>
      <dgm:t>
        <a:bodyPr/>
        <a:lstStyle/>
        <a:p>
          <a:pPr>
            <a:defRPr b="1"/>
          </a:pPr>
          <a:r>
            <a:rPr lang="en-US" dirty="0"/>
            <a:t>Declaration of Helsinki (1964)</a:t>
          </a:r>
        </a:p>
      </dgm:t>
    </dgm:pt>
    <dgm:pt modelId="{3A4A9F0D-AEA3-4A1C-B17C-D8B078DF106A}" type="parTrans" cxnId="{B78F293F-BC11-49D3-BE1D-C504995D7961}">
      <dgm:prSet/>
      <dgm:spPr/>
      <dgm:t>
        <a:bodyPr/>
        <a:lstStyle/>
        <a:p>
          <a:endParaRPr lang="en-US"/>
        </a:p>
      </dgm:t>
    </dgm:pt>
    <dgm:pt modelId="{8C58886A-EDBF-4BFF-AE8D-8BBD9AD31068}" type="sibTrans" cxnId="{B78F293F-BC11-49D3-BE1D-C504995D7961}">
      <dgm:prSet/>
      <dgm:spPr/>
      <dgm:t>
        <a:bodyPr/>
        <a:lstStyle/>
        <a:p>
          <a:endParaRPr lang="en-US"/>
        </a:p>
      </dgm:t>
    </dgm:pt>
    <dgm:pt modelId="{09AB19DE-0A85-493B-8A0E-8AC56DC905F8}">
      <dgm:prSet/>
      <dgm:spPr/>
      <dgm:t>
        <a:bodyPr/>
        <a:lstStyle/>
        <a:p>
          <a:r>
            <a:rPr lang="en-US" dirty="0"/>
            <a:t>“Research involving human subjects must conform to generally accepted scientific principles.” </a:t>
          </a:r>
        </a:p>
      </dgm:t>
    </dgm:pt>
    <dgm:pt modelId="{4BB754D1-EDE1-4049-9435-D033F95709D0}" type="parTrans" cxnId="{7F0FCC7E-C51A-4B2D-B669-97CE74A0DED9}">
      <dgm:prSet/>
      <dgm:spPr/>
      <dgm:t>
        <a:bodyPr/>
        <a:lstStyle/>
        <a:p>
          <a:endParaRPr lang="en-US"/>
        </a:p>
      </dgm:t>
    </dgm:pt>
    <dgm:pt modelId="{8861651B-08AB-4BAF-AAF6-588C1FD8766A}" type="sibTrans" cxnId="{7F0FCC7E-C51A-4B2D-B669-97CE74A0DED9}">
      <dgm:prSet/>
      <dgm:spPr/>
      <dgm:t>
        <a:bodyPr/>
        <a:lstStyle/>
        <a:p>
          <a:endParaRPr lang="en-US"/>
        </a:p>
      </dgm:t>
    </dgm:pt>
    <dgm:pt modelId="{7FA9AB4A-92C1-41E8-8158-DD2B25D9113B}">
      <dgm:prSet custT="1"/>
      <dgm:spPr/>
      <dgm:t>
        <a:bodyPr/>
        <a:lstStyle/>
        <a:p>
          <a:pPr>
            <a:defRPr b="1"/>
          </a:pPr>
          <a:r>
            <a:rPr lang="en-US" sz="1800" dirty="0"/>
            <a:t>Code of Federal Regulations </a:t>
          </a:r>
        </a:p>
        <a:p>
          <a:pPr>
            <a:defRPr b="1"/>
          </a:pPr>
          <a:r>
            <a:rPr lang="pt-BR" sz="1400" dirty="0"/>
            <a:t>45 CFR 46.111(a)(1,2) &amp; 21 CFR 56.111(a)</a:t>
          </a:r>
          <a:endParaRPr lang="en-US" sz="1400" dirty="0"/>
        </a:p>
      </dgm:t>
    </dgm:pt>
    <dgm:pt modelId="{38E7AEFA-EB50-4771-857F-576467B37145}" type="parTrans" cxnId="{85EB9F4D-461E-4ACB-A92D-BEED8E572647}">
      <dgm:prSet/>
      <dgm:spPr/>
      <dgm:t>
        <a:bodyPr/>
        <a:lstStyle/>
        <a:p>
          <a:endParaRPr lang="en-US"/>
        </a:p>
      </dgm:t>
    </dgm:pt>
    <dgm:pt modelId="{FB571C8D-8BC9-46B5-9DCF-FEB771A5C820}" type="sibTrans" cxnId="{85EB9F4D-461E-4ACB-A92D-BEED8E572647}">
      <dgm:prSet/>
      <dgm:spPr/>
      <dgm:t>
        <a:bodyPr/>
        <a:lstStyle/>
        <a:p>
          <a:endParaRPr lang="en-US"/>
        </a:p>
      </dgm:t>
    </dgm:pt>
    <dgm:pt modelId="{91598E38-7461-470A-91AA-325A90C2A6DA}">
      <dgm:prSet/>
      <dgm:spPr/>
      <dgm:t>
        <a:bodyPr/>
        <a:lstStyle/>
        <a:p>
          <a:r>
            <a:rPr lang="en-US" dirty="0"/>
            <a:t>(i) By using procedures which are</a:t>
          </a:r>
        </a:p>
      </dgm:t>
    </dgm:pt>
    <dgm:pt modelId="{8982EE4A-6F3A-428C-8E76-02A30B39C05F}" type="parTrans" cxnId="{3BA4B7B9-0A7C-4EFC-8F39-59CD69864C97}">
      <dgm:prSet/>
      <dgm:spPr/>
      <dgm:t>
        <a:bodyPr/>
        <a:lstStyle/>
        <a:p>
          <a:endParaRPr lang="en-US"/>
        </a:p>
      </dgm:t>
    </dgm:pt>
    <dgm:pt modelId="{AEBFFADC-990D-480E-B682-B841BE19126D}" type="sibTrans" cxnId="{3BA4B7B9-0A7C-4EFC-8F39-59CD69864C97}">
      <dgm:prSet/>
      <dgm:spPr/>
      <dgm:t>
        <a:bodyPr/>
        <a:lstStyle/>
        <a:p>
          <a:endParaRPr lang="en-US"/>
        </a:p>
      </dgm:t>
    </dgm:pt>
    <dgm:pt modelId="{FEF00A52-71EF-42CF-AA8C-626558B72BB3}">
      <dgm:prSet/>
      <dgm:spPr/>
      <dgm:t>
        <a:bodyPr/>
        <a:lstStyle/>
        <a:p>
          <a:r>
            <a:rPr lang="en-US" dirty="0"/>
            <a:t>a. consistent with sound research design, and</a:t>
          </a:r>
        </a:p>
      </dgm:t>
    </dgm:pt>
    <dgm:pt modelId="{457D6308-17DE-4CC2-960D-D1D8C6DC24D5}" type="parTrans" cxnId="{A5774738-32BA-4123-AE30-95C9820A2691}">
      <dgm:prSet/>
      <dgm:spPr/>
      <dgm:t>
        <a:bodyPr/>
        <a:lstStyle/>
        <a:p>
          <a:endParaRPr lang="en-US"/>
        </a:p>
      </dgm:t>
    </dgm:pt>
    <dgm:pt modelId="{9AE49F80-C725-461D-B035-28213BE7F01D}" type="sibTrans" cxnId="{A5774738-32BA-4123-AE30-95C9820A2691}">
      <dgm:prSet/>
      <dgm:spPr/>
      <dgm:t>
        <a:bodyPr/>
        <a:lstStyle/>
        <a:p>
          <a:endParaRPr lang="en-US"/>
        </a:p>
      </dgm:t>
    </dgm:pt>
    <dgm:pt modelId="{8B635759-791C-4DF0-88B2-34DD88BA1F0C}">
      <dgm:prSet/>
      <dgm:spPr/>
      <dgm:t>
        <a:bodyPr/>
        <a:lstStyle/>
        <a:p>
          <a:r>
            <a:rPr lang="en-US" dirty="0"/>
            <a:t>b. which do not unnecessarily expose subjects to risk,</a:t>
          </a:r>
        </a:p>
      </dgm:t>
    </dgm:pt>
    <dgm:pt modelId="{347AD306-E26A-4D7C-8C47-C1DEF3723166}" type="parTrans" cxnId="{61A93620-6CDD-4602-9BB6-484F00C50606}">
      <dgm:prSet/>
      <dgm:spPr/>
      <dgm:t>
        <a:bodyPr/>
        <a:lstStyle/>
        <a:p>
          <a:endParaRPr lang="en-US"/>
        </a:p>
      </dgm:t>
    </dgm:pt>
    <dgm:pt modelId="{192C81DB-9DB3-4C2D-8EDF-828F7CFA35E2}" type="sibTrans" cxnId="{61A93620-6CDD-4602-9BB6-484F00C50606}">
      <dgm:prSet/>
      <dgm:spPr/>
      <dgm:t>
        <a:bodyPr/>
        <a:lstStyle/>
        <a:p>
          <a:endParaRPr lang="en-US"/>
        </a:p>
      </dgm:t>
    </dgm:pt>
    <dgm:pt modelId="{23AB403A-E88F-4F47-AE9B-6F80F11445D8}">
      <dgm:prSet/>
      <dgm:spPr/>
      <dgm:t>
        <a:bodyPr/>
        <a:lstStyle/>
        <a:p>
          <a:r>
            <a:rPr lang="en-US" dirty="0"/>
            <a:t>(ii) And, whenever appropriate, by using procedures already being performed on the subjects for diagnostic or treatment purposes</a:t>
          </a:r>
        </a:p>
      </dgm:t>
    </dgm:pt>
    <dgm:pt modelId="{E6AB8287-0F8E-4434-A846-723BC53F5C25}" type="parTrans" cxnId="{65A0ACB5-0735-4B02-9FAB-6372251A8B39}">
      <dgm:prSet/>
      <dgm:spPr/>
      <dgm:t>
        <a:bodyPr/>
        <a:lstStyle/>
        <a:p>
          <a:endParaRPr lang="en-US"/>
        </a:p>
      </dgm:t>
    </dgm:pt>
    <dgm:pt modelId="{675A1E67-373B-4F16-B37E-079FD3B6AD9D}" type="sibTrans" cxnId="{65A0ACB5-0735-4B02-9FAB-6372251A8B39}">
      <dgm:prSet/>
      <dgm:spPr/>
      <dgm:t>
        <a:bodyPr/>
        <a:lstStyle/>
        <a:p>
          <a:endParaRPr lang="en-US"/>
        </a:p>
      </dgm:t>
    </dgm:pt>
    <dgm:pt modelId="{495035FC-10BE-4B2D-A281-B5BAF5FB019C}">
      <dgm:prSet/>
      <dgm:spPr/>
      <dgm:t>
        <a:bodyPr/>
        <a:lstStyle/>
        <a:p>
          <a:pPr>
            <a:defRPr b="1"/>
          </a:pPr>
          <a:r>
            <a:rPr lang="en-US" dirty="0"/>
            <a:t>AAHRPP Element I.1.F</a:t>
          </a:r>
        </a:p>
      </dgm:t>
    </dgm:pt>
    <dgm:pt modelId="{4A5B85CF-B074-4D02-847D-51A00C013A7F}" type="parTrans" cxnId="{463C9079-7EB4-423F-B6C1-4B433AC9B558}">
      <dgm:prSet/>
      <dgm:spPr/>
      <dgm:t>
        <a:bodyPr/>
        <a:lstStyle/>
        <a:p>
          <a:endParaRPr lang="en-US"/>
        </a:p>
      </dgm:t>
    </dgm:pt>
    <dgm:pt modelId="{A48E712B-6605-4A32-80B1-002C2E623AE5}" type="sibTrans" cxnId="{463C9079-7EB4-423F-B6C1-4B433AC9B558}">
      <dgm:prSet/>
      <dgm:spPr/>
      <dgm:t>
        <a:bodyPr/>
        <a:lstStyle/>
        <a:p>
          <a:endParaRPr lang="en-US"/>
        </a:p>
      </dgm:t>
    </dgm:pt>
    <dgm:pt modelId="{AB8D6B13-3E1E-4127-B989-D926301AF24B}">
      <dgm:prSet/>
      <dgm:spPr/>
      <dgm:t>
        <a:bodyPr/>
        <a:lstStyle/>
        <a:p>
          <a:r>
            <a:rPr lang="en-US" dirty="0"/>
            <a:t>The Organization has and follows written policies and procedures for reviewing the scientific or scholarly validity of a proposed research study.</a:t>
          </a:r>
        </a:p>
      </dgm:t>
    </dgm:pt>
    <dgm:pt modelId="{1778C2C4-4EFB-47D0-AD18-2208FFD035D6}" type="parTrans" cxnId="{F04B6CFC-B70E-4881-B1B1-4157F1FDDB70}">
      <dgm:prSet/>
      <dgm:spPr/>
      <dgm:t>
        <a:bodyPr/>
        <a:lstStyle/>
        <a:p>
          <a:endParaRPr lang="en-US"/>
        </a:p>
      </dgm:t>
    </dgm:pt>
    <dgm:pt modelId="{1855014A-67D5-4582-B247-EE222DF33055}" type="sibTrans" cxnId="{F04B6CFC-B70E-4881-B1B1-4157F1FDDB70}">
      <dgm:prSet/>
      <dgm:spPr/>
      <dgm:t>
        <a:bodyPr/>
        <a:lstStyle/>
        <a:p>
          <a:endParaRPr lang="en-US"/>
        </a:p>
      </dgm:t>
    </dgm:pt>
    <dgm:pt modelId="{7AAE79FF-240A-46A5-A1B6-CE74CC4F2248}">
      <dgm:prSet/>
      <dgm:spPr/>
      <dgm:t>
        <a:bodyPr/>
        <a:lstStyle/>
        <a:p>
          <a:r>
            <a:rPr lang="en-US" dirty="0"/>
            <a:t>Such procedures are coordinated with the ethics review process.</a:t>
          </a:r>
        </a:p>
      </dgm:t>
    </dgm:pt>
    <dgm:pt modelId="{F24A7FCD-68A4-4A86-B887-F8687E93D830}" type="parTrans" cxnId="{30E92126-CF3C-4F2B-972D-80441745B17D}">
      <dgm:prSet/>
      <dgm:spPr/>
      <dgm:t>
        <a:bodyPr/>
        <a:lstStyle/>
        <a:p>
          <a:endParaRPr lang="en-US"/>
        </a:p>
      </dgm:t>
    </dgm:pt>
    <dgm:pt modelId="{4CC5770A-38F1-42ED-BDDB-FBAA45FAD861}" type="sibTrans" cxnId="{30E92126-CF3C-4F2B-972D-80441745B17D}">
      <dgm:prSet/>
      <dgm:spPr/>
      <dgm:t>
        <a:bodyPr/>
        <a:lstStyle/>
        <a:p>
          <a:endParaRPr lang="en-US"/>
        </a:p>
      </dgm:t>
    </dgm:pt>
    <dgm:pt modelId="{1D5E3AE0-BD99-479B-81A3-134CA1305B52}" type="pres">
      <dgm:prSet presAssocID="{95BE5B1F-8548-4FA5-8ECE-FF697B8BDC8B}" presName="root" presStyleCnt="0">
        <dgm:presLayoutVars>
          <dgm:chMax/>
          <dgm:chPref/>
          <dgm:animLvl val="lvl"/>
        </dgm:presLayoutVars>
      </dgm:prSet>
      <dgm:spPr/>
    </dgm:pt>
    <dgm:pt modelId="{CC03F19A-A782-4E5A-9625-093D1EDAA0BB}" type="pres">
      <dgm:prSet presAssocID="{95BE5B1F-8548-4FA5-8ECE-FF697B8BDC8B}" presName="divider" presStyleLbl="fgAcc1" presStyleIdx="0" presStyleCnt="5"/>
      <dgm:spPr>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tailEnd type="triangle" w="lg" len="lg"/>
        </a:ln>
        <a:effectLst/>
      </dgm:spPr>
    </dgm:pt>
    <dgm:pt modelId="{DD1337DA-0D94-4BF8-B352-3B3EA06F55F0}" type="pres">
      <dgm:prSet presAssocID="{95BE5B1F-8548-4FA5-8ECE-FF697B8BDC8B}" presName="nodes" presStyleCnt="0">
        <dgm:presLayoutVars>
          <dgm:chMax/>
          <dgm:chPref/>
          <dgm:animLvl val="lvl"/>
        </dgm:presLayoutVars>
      </dgm:prSet>
      <dgm:spPr/>
    </dgm:pt>
    <dgm:pt modelId="{A9E88B97-095F-4CC2-9545-647A2621DF67}" type="pres">
      <dgm:prSet presAssocID="{BAE4A921-75C0-457E-B6C7-AF5D3F924778}" presName="composite" presStyleCnt="0"/>
      <dgm:spPr/>
    </dgm:pt>
    <dgm:pt modelId="{04A6607E-9A4B-4D4B-A6EE-031B85F657E6}" type="pres">
      <dgm:prSet presAssocID="{BAE4A921-75C0-457E-B6C7-AF5D3F924778}" presName="ConnectorPoint" presStyleLbl="lnNode1" presStyleIdx="0" presStyleCnt="4"/>
      <dgm:spPr>
        <a:solidFill>
          <a:schemeClr val="accent2">
            <a:hueOff val="0"/>
            <a:satOff val="0"/>
            <a:lumOff val="0"/>
            <a:alphaOff val="0"/>
          </a:schemeClr>
        </a:solidFill>
        <a:ln w="6350" cap="flat" cmpd="sng" algn="ctr">
          <a:solidFill>
            <a:schemeClr val="lt1">
              <a:hueOff val="0"/>
              <a:satOff val="0"/>
              <a:lumOff val="0"/>
              <a:alphaOff val="0"/>
            </a:schemeClr>
          </a:solidFill>
          <a:prstDash val="solid"/>
        </a:ln>
        <a:effectLst/>
      </dgm:spPr>
    </dgm:pt>
    <dgm:pt modelId="{E736635A-B8E7-410B-A900-C76106C6B0AF}" type="pres">
      <dgm:prSet presAssocID="{BAE4A921-75C0-457E-B6C7-AF5D3F924778}" presName="DropPinPlaceHolder" presStyleCnt="0"/>
      <dgm:spPr/>
    </dgm:pt>
    <dgm:pt modelId="{6F35A2C6-D52B-4D0D-A568-29C7D5CB9D78}" type="pres">
      <dgm:prSet presAssocID="{BAE4A921-75C0-457E-B6C7-AF5D3F924778}" presName="DropPin" presStyleLbl="alignNode1" presStyleIdx="0" presStyleCnt="4"/>
      <dgm:spPr/>
    </dgm:pt>
    <dgm:pt modelId="{EA20BABE-DBEE-4C24-BE16-E45AAEA3EDCA}" type="pres">
      <dgm:prSet presAssocID="{BAE4A921-75C0-457E-B6C7-AF5D3F924778}" presName="Ellipse" presStyleLbl="fgAcc1" presStyleIdx="1" presStyleCnt="5"/>
      <dgm:spPr>
        <a:solidFill>
          <a:schemeClr val="lt1">
            <a:alpha val="90000"/>
            <a:hueOff val="0"/>
            <a:satOff val="0"/>
            <a:lumOff val="0"/>
            <a:alphaOff val="0"/>
          </a:schemeClr>
        </a:solidFill>
        <a:ln w="15875" cap="flat" cmpd="sng" algn="ctr">
          <a:noFill/>
          <a:prstDash val="solid"/>
        </a:ln>
        <a:effectLst/>
      </dgm:spPr>
    </dgm:pt>
    <dgm:pt modelId="{3ED01646-9ED9-44BF-8F18-EE860C524998}" type="pres">
      <dgm:prSet presAssocID="{BAE4A921-75C0-457E-B6C7-AF5D3F924778}" presName="L2TextContainer" presStyleLbl="revTx" presStyleIdx="0" presStyleCnt="8">
        <dgm:presLayoutVars>
          <dgm:bulletEnabled val="1"/>
        </dgm:presLayoutVars>
      </dgm:prSet>
      <dgm:spPr/>
    </dgm:pt>
    <dgm:pt modelId="{9A7C4BC5-8408-4A9F-95F6-2C530BD76C90}" type="pres">
      <dgm:prSet presAssocID="{BAE4A921-75C0-457E-B6C7-AF5D3F924778}" presName="L1TextContainer" presStyleLbl="revTx" presStyleIdx="1" presStyleCnt="8">
        <dgm:presLayoutVars>
          <dgm:chMax val="1"/>
          <dgm:chPref val="1"/>
          <dgm:bulletEnabled val="1"/>
        </dgm:presLayoutVars>
      </dgm:prSet>
      <dgm:spPr/>
    </dgm:pt>
    <dgm:pt modelId="{7489FD9C-209C-450B-A153-25ECC5553CBF}" type="pres">
      <dgm:prSet presAssocID="{BAE4A921-75C0-457E-B6C7-AF5D3F924778}" presName="ConnectLine" presStyleLbl="sibTrans1D1" presStyleIdx="0" presStyleCnt="4"/>
      <dgm:spPr>
        <a:noFill/>
        <a:ln w="12700" cap="flat" cmpd="sng" algn="ctr">
          <a:solidFill>
            <a:schemeClr val="accent2">
              <a:hueOff val="0"/>
              <a:satOff val="0"/>
              <a:lumOff val="0"/>
              <a:alphaOff val="0"/>
            </a:schemeClr>
          </a:solidFill>
          <a:prstDash val="dash"/>
        </a:ln>
        <a:effectLst/>
      </dgm:spPr>
    </dgm:pt>
    <dgm:pt modelId="{71D0D053-F4EE-4C9C-8A5B-995A0C4963AD}" type="pres">
      <dgm:prSet presAssocID="{BAE4A921-75C0-457E-B6C7-AF5D3F924778}" presName="EmptyPlaceHolder" presStyleCnt="0"/>
      <dgm:spPr/>
    </dgm:pt>
    <dgm:pt modelId="{1214E832-189A-463D-AC30-630C019ABF74}" type="pres">
      <dgm:prSet presAssocID="{E4500CC0-E9F9-45F4-8DBB-F762BD69C7EF}" presName="spaceBetweenRectangles" presStyleCnt="0"/>
      <dgm:spPr/>
    </dgm:pt>
    <dgm:pt modelId="{C0D9AB06-9424-4F21-941D-B2FD6BC0B1F3}" type="pres">
      <dgm:prSet presAssocID="{393C84A3-4571-4040-9493-0BA1AF30DA26}" presName="composite" presStyleCnt="0"/>
      <dgm:spPr/>
    </dgm:pt>
    <dgm:pt modelId="{9E1F0F25-A574-46F8-B923-19F0E1C4BCD8}" type="pres">
      <dgm:prSet presAssocID="{393C84A3-4571-4040-9493-0BA1AF30DA26}" presName="ConnectorPoint" presStyleLbl="lnNode1" presStyleIdx="1" presStyleCnt="4"/>
      <dgm:spPr>
        <a:solidFill>
          <a:schemeClr val="accent2">
            <a:hueOff val="8838"/>
            <a:satOff val="-8622"/>
            <a:lumOff val="-442"/>
            <a:alphaOff val="0"/>
          </a:schemeClr>
        </a:solidFill>
        <a:ln w="6350" cap="flat" cmpd="sng" algn="ctr">
          <a:solidFill>
            <a:schemeClr val="lt1">
              <a:hueOff val="0"/>
              <a:satOff val="0"/>
              <a:lumOff val="0"/>
              <a:alphaOff val="0"/>
            </a:schemeClr>
          </a:solidFill>
          <a:prstDash val="solid"/>
        </a:ln>
        <a:effectLst/>
      </dgm:spPr>
    </dgm:pt>
    <dgm:pt modelId="{78703C32-8BBE-423C-8310-57DA8CF5661C}" type="pres">
      <dgm:prSet presAssocID="{393C84A3-4571-4040-9493-0BA1AF30DA26}" presName="DropPinPlaceHolder" presStyleCnt="0"/>
      <dgm:spPr/>
    </dgm:pt>
    <dgm:pt modelId="{028C7F30-E954-4858-8394-A254126D3936}" type="pres">
      <dgm:prSet presAssocID="{393C84A3-4571-4040-9493-0BA1AF30DA26}" presName="DropPin" presStyleLbl="alignNode1" presStyleIdx="1" presStyleCnt="4"/>
      <dgm:spPr/>
    </dgm:pt>
    <dgm:pt modelId="{2711D058-BAA7-47D4-A383-AC85BDB9C49A}" type="pres">
      <dgm:prSet presAssocID="{393C84A3-4571-4040-9493-0BA1AF30DA26}" presName="Ellipse" presStyleLbl="fgAcc1" presStyleIdx="2" presStyleCnt="5"/>
      <dgm:spPr>
        <a:solidFill>
          <a:schemeClr val="lt1">
            <a:alpha val="90000"/>
            <a:hueOff val="0"/>
            <a:satOff val="0"/>
            <a:lumOff val="0"/>
            <a:alphaOff val="0"/>
          </a:schemeClr>
        </a:solidFill>
        <a:ln w="15875" cap="flat" cmpd="sng" algn="ctr">
          <a:noFill/>
          <a:prstDash val="solid"/>
        </a:ln>
        <a:effectLst/>
      </dgm:spPr>
    </dgm:pt>
    <dgm:pt modelId="{3A41E69A-F56A-4583-B89C-B41BD4D77851}" type="pres">
      <dgm:prSet presAssocID="{393C84A3-4571-4040-9493-0BA1AF30DA26}" presName="L2TextContainer" presStyleLbl="revTx" presStyleIdx="2" presStyleCnt="8">
        <dgm:presLayoutVars>
          <dgm:bulletEnabled val="1"/>
        </dgm:presLayoutVars>
      </dgm:prSet>
      <dgm:spPr/>
    </dgm:pt>
    <dgm:pt modelId="{D47FC92B-725F-4F7A-A74D-33B323102A1B}" type="pres">
      <dgm:prSet presAssocID="{393C84A3-4571-4040-9493-0BA1AF30DA26}" presName="L1TextContainer" presStyleLbl="revTx" presStyleIdx="3" presStyleCnt="8">
        <dgm:presLayoutVars>
          <dgm:chMax val="1"/>
          <dgm:chPref val="1"/>
          <dgm:bulletEnabled val="1"/>
        </dgm:presLayoutVars>
      </dgm:prSet>
      <dgm:spPr/>
    </dgm:pt>
    <dgm:pt modelId="{1E2ADF36-0ED9-4D0B-9DA8-76AB8AD57A13}" type="pres">
      <dgm:prSet presAssocID="{393C84A3-4571-4040-9493-0BA1AF30DA26}" presName="ConnectLine" presStyleLbl="sibTrans1D1" presStyleIdx="1" presStyleCnt="4"/>
      <dgm:spPr>
        <a:noFill/>
        <a:ln w="12700" cap="flat" cmpd="sng" algn="ctr">
          <a:solidFill>
            <a:schemeClr val="accent2">
              <a:hueOff val="8838"/>
              <a:satOff val="-8622"/>
              <a:lumOff val="-442"/>
              <a:alphaOff val="0"/>
            </a:schemeClr>
          </a:solidFill>
          <a:prstDash val="dash"/>
        </a:ln>
        <a:effectLst/>
      </dgm:spPr>
    </dgm:pt>
    <dgm:pt modelId="{B2EBC471-2C26-45FE-A994-06E152CC747D}" type="pres">
      <dgm:prSet presAssocID="{393C84A3-4571-4040-9493-0BA1AF30DA26}" presName="EmptyPlaceHolder" presStyleCnt="0"/>
      <dgm:spPr/>
    </dgm:pt>
    <dgm:pt modelId="{37249E8C-1550-4EB6-930E-D5E0E2376661}" type="pres">
      <dgm:prSet presAssocID="{8C58886A-EDBF-4BFF-AE8D-8BBD9AD31068}" presName="spaceBetweenRectangles" presStyleCnt="0"/>
      <dgm:spPr/>
    </dgm:pt>
    <dgm:pt modelId="{9D5F1A08-E877-4B58-96C8-2FD292B3B116}" type="pres">
      <dgm:prSet presAssocID="{7FA9AB4A-92C1-41E8-8158-DD2B25D9113B}" presName="composite" presStyleCnt="0"/>
      <dgm:spPr/>
    </dgm:pt>
    <dgm:pt modelId="{5351E25D-2D36-4E5D-928D-E3CB91C6F58C}" type="pres">
      <dgm:prSet presAssocID="{7FA9AB4A-92C1-41E8-8158-DD2B25D9113B}" presName="ConnectorPoint" presStyleLbl="lnNode1" presStyleIdx="2" presStyleCnt="4"/>
      <dgm:spPr>
        <a:solidFill>
          <a:schemeClr val="accent2">
            <a:hueOff val="17677"/>
            <a:satOff val="-17244"/>
            <a:lumOff val="-883"/>
            <a:alphaOff val="0"/>
          </a:schemeClr>
        </a:solidFill>
        <a:ln w="6350" cap="flat" cmpd="sng" algn="ctr">
          <a:solidFill>
            <a:schemeClr val="lt1">
              <a:hueOff val="0"/>
              <a:satOff val="0"/>
              <a:lumOff val="0"/>
              <a:alphaOff val="0"/>
            </a:schemeClr>
          </a:solidFill>
          <a:prstDash val="solid"/>
        </a:ln>
        <a:effectLst/>
      </dgm:spPr>
    </dgm:pt>
    <dgm:pt modelId="{73EE79CC-B076-4852-B0FB-12271328E0F1}" type="pres">
      <dgm:prSet presAssocID="{7FA9AB4A-92C1-41E8-8158-DD2B25D9113B}" presName="DropPinPlaceHolder" presStyleCnt="0"/>
      <dgm:spPr/>
    </dgm:pt>
    <dgm:pt modelId="{36FB9A81-4B76-4345-B78F-BFC8502F0C48}" type="pres">
      <dgm:prSet presAssocID="{7FA9AB4A-92C1-41E8-8158-DD2B25D9113B}" presName="DropPin" presStyleLbl="alignNode1" presStyleIdx="2" presStyleCnt="4"/>
      <dgm:spPr/>
    </dgm:pt>
    <dgm:pt modelId="{54E9787F-D270-4F42-9D4D-33FB0CF6F31C}" type="pres">
      <dgm:prSet presAssocID="{7FA9AB4A-92C1-41E8-8158-DD2B25D9113B}" presName="Ellipse" presStyleLbl="fgAcc1" presStyleIdx="3" presStyleCnt="5"/>
      <dgm:spPr>
        <a:solidFill>
          <a:schemeClr val="lt1">
            <a:alpha val="90000"/>
            <a:hueOff val="0"/>
            <a:satOff val="0"/>
            <a:lumOff val="0"/>
            <a:alphaOff val="0"/>
          </a:schemeClr>
        </a:solidFill>
        <a:ln w="15875" cap="flat" cmpd="sng" algn="ctr">
          <a:noFill/>
          <a:prstDash val="solid"/>
        </a:ln>
        <a:effectLst/>
      </dgm:spPr>
    </dgm:pt>
    <dgm:pt modelId="{82BCA083-80C3-4058-9BD8-C46261DA9F8C}" type="pres">
      <dgm:prSet presAssocID="{7FA9AB4A-92C1-41E8-8158-DD2B25D9113B}" presName="L2TextContainer" presStyleLbl="revTx" presStyleIdx="4" presStyleCnt="8">
        <dgm:presLayoutVars>
          <dgm:bulletEnabled val="1"/>
        </dgm:presLayoutVars>
      </dgm:prSet>
      <dgm:spPr/>
    </dgm:pt>
    <dgm:pt modelId="{C964CC5F-AD31-46FE-B950-6FB1958FE6E6}" type="pres">
      <dgm:prSet presAssocID="{7FA9AB4A-92C1-41E8-8158-DD2B25D9113B}" presName="L1TextContainer" presStyleLbl="revTx" presStyleIdx="5" presStyleCnt="8" custScaleY="72795" custLinFactNeighborX="-986" custLinFactNeighborY="-70852">
        <dgm:presLayoutVars>
          <dgm:chMax val="1"/>
          <dgm:chPref val="1"/>
          <dgm:bulletEnabled val="1"/>
        </dgm:presLayoutVars>
      </dgm:prSet>
      <dgm:spPr/>
    </dgm:pt>
    <dgm:pt modelId="{190034F2-01B6-4E29-94D7-2881B6E05652}" type="pres">
      <dgm:prSet presAssocID="{7FA9AB4A-92C1-41E8-8158-DD2B25D9113B}" presName="ConnectLine" presStyleLbl="sibTrans1D1" presStyleIdx="2" presStyleCnt="4"/>
      <dgm:spPr>
        <a:noFill/>
        <a:ln w="12700" cap="flat" cmpd="sng" algn="ctr">
          <a:solidFill>
            <a:schemeClr val="accent2">
              <a:hueOff val="17677"/>
              <a:satOff val="-17244"/>
              <a:lumOff val="-883"/>
              <a:alphaOff val="0"/>
            </a:schemeClr>
          </a:solidFill>
          <a:prstDash val="dash"/>
        </a:ln>
        <a:effectLst/>
      </dgm:spPr>
    </dgm:pt>
    <dgm:pt modelId="{F29EE066-4B42-49B1-9BCF-2587B8F1C6E6}" type="pres">
      <dgm:prSet presAssocID="{7FA9AB4A-92C1-41E8-8158-DD2B25D9113B}" presName="EmptyPlaceHolder" presStyleCnt="0"/>
      <dgm:spPr/>
    </dgm:pt>
    <dgm:pt modelId="{7D7C5FD6-4FC0-46B4-A111-866610F74212}" type="pres">
      <dgm:prSet presAssocID="{FB571C8D-8BC9-46B5-9DCF-FEB771A5C820}" presName="spaceBetweenRectangles" presStyleCnt="0"/>
      <dgm:spPr/>
    </dgm:pt>
    <dgm:pt modelId="{9F2D5DE0-6465-4B8F-985B-BFE71BE1D35C}" type="pres">
      <dgm:prSet presAssocID="{495035FC-10BE-4B2D-A281-B5BAF5FB019C}" presName="composite" presStyleCnt="0"/>
      <dgm:spPr/>
    </dgm:pt>
    <dgm:pt modelId="{CD2D0EDF-E97E-4C30-BC16-BFCA47F2E05E}" type="pres">
      <dgm:prSet presAssocID="{495035FC-10BE-4B2D-A281-B5BAF5FB019C}" presName="ConnectorPoint" presStyleLbl="lnNode1" presStyleIdx="3" presStyleCnt="4"/>
      <dgm:spPr>
        <a:solidFill>
          <a:schemeClr val="accent2">
            <a:hueOff val="26515"/>
            <a:satOff val="-25865"/>
            <a:lumOff val="-1325"/>
            <a:alphaOff val="0"/>
          </a:schemeClr>
        </a:solidFill>
        <a:ln w="6350" cap="flat" cmpd="sng" algn="ctr">
          <a:solidFill>
            <a:schemeClr val="lt1">
              <a:hueOff val="0"/>
              <a:satOff val="0"/>
              <a:lumOff val="0"/>
              <a:alphaOff val="0"/>
            </a:schemeClr>
          </a:solidFill>
          <a:prstDash val="solid"/>
        </a:ln>
        <a:effectLst/>
      </dgm:spPr>
    </dgm:pt>
    <dgm:pt modelId="{C90AE4A7-3F2F-428C-89B6-A1567C4D7C5D}" type="pres">
      <dgm:prSet presAssocID="{495035FC-10BE-4B2D-A281-B5BAF5FB019C}" presName="DropPinPlaceHolder" presStyleCnt="0"/>
      <dgm:spPr/>
    </dgm:pt>
    <dgm:pt modelId="{F9CA9086-22A2-460F-B5B3-FE86ECC572A1}" type="pres">
      <dgm:prSet presAssocID="{495035FC-10BE-4B2D-A281-B5BAF5FB019C}" presName="DropPin" presStyleLbl="alignNode1" presStyleIdx="3" presStyleCnt="4"/>
      <dgm:spPr/>
    </dgm:pt>
    <dgm:pt modelId="{74884DB5-5F7B-49F0-A4EB-F8C6F4F8C03D}" type="pres">
      <dgm:prSet presAssocID="{495035FC-10BE-4B2D-A281-B5BAF5FB019C}" presName="Ellipse" presStyleLbl="fgAcc1" presStyleIdx="4" presStyleCnt="5"/>
      <dgm:spPr>
        <a:solidFill>
          <a:schemeClr val="lt1">
            <a:alpha val="90000"/>
            <a:hueOff val="0"/>
            <a:satOff val="0"/>
            <a:lumOff val="0"/>
            <a:alphaOff val="0"/>
          </a:schemeClr>
        </a:solidFill>
        <a:ln w="15875" cap="flat" cmpd="sng" algn="ctr">
          <a:noFill/>
          <a:prstDash val="solid"/>
        </a:ln>
        <a:effectLst/>
      </dgm:spPr>
    </dgm:pt>
    <dgm:pt modelId="{E389258E-3723-4AAD-B0E0-3A31F22FC886}" type="pres">
      <dgm:prSet presAssocID="{495035FC-10BE-4B2D-A281-B5BAF5FB019C}" presName="L2TextContainer" presStyleLbl="revTx" presStyleIdx="6" presStyleCnt="8">
        <dgm:presLayoutVars>
          <dgm:bulletEnabled val="1"/>
        </dgm:presLayoutVars>
      </dgm:prSet>
      <dgm:spPr/>
    </dgm:pt>
    <dgm:pt modelId="{58A22D6F-3C78-4DF9-BCF6-70E5F3FF1DF8}" type="pres">
      <dgm:prSet presAssocID="{495035FC-10BE-4B2D-A281-B5BAF5FB019C}" presName="L1TextContainer" presStyleLbl="revTx" presStyleIdx="7" presStyleCnt="8">
        <dgm:presLayoutVars>
          <dgm:chMax val="1"/>
          <dgm:chPref val="1"/>
          <dgm:bulletEnabled val="1"/>
        </dgm:presLayoutVars>
      </dgm:prSet>
      <dgm:spPr/>
    </dgm:pt>
    <dgm:pt modelId="{2D6745BE-8599-4665-8215-AE6B57C035D0}" type="pres">
      <dgm:prSet presAssocID="{495035FC-10BE-4B2D-A281-B5BAF5FB019C}" presName="ConnectLine" presStyleLbl="sibTrans1D1" presStyleIdx="3" presStyleCnt="4"/>
      <dgm:spPr>
        <a:noFill/>
        <a:ln w="12700" cap="flat" cmpd="sng" algn="ctr">
          <a:solidFill>
            <a:schemeClr val="accent2">
              <a:hueOff val="26515"/>
              <a:satOff val="-25865"/>
              <a:lumOff val="-1325"/>
              <a:alphaOff val="0"/>
            </a:schemeClr>
          </a:solidFill>
          <a:prstDash val="dash"/>
        </a:ln>
        <a:effectLst/>
      </dgm:spPr>
    </dgm:pt>
    <dgm:pt modelId="{AFBE5FF1-FDC0-44EB-836E-3A515A0D561B}" type="pres">
      <dgm:prSet presAssocID="{495035FC-10BE-4B2D-A281-B5BAF5FB019C}" presName="EmptyPlaceHolder" presStyleCnt="0"/>
      <dgm:spPr/>
    </dgm:pt>
  </dgm:ptLst>
  <dgm:cxnLst>
    <dgm:cxn modelId="{4E0DCA0D-CB57-4FA6-A8BB-CD99CA89DAFE}" type="presOf" srcId="{495035FC-10BE-4B2D-A281-B5BAF5FB019C}" destId="{58A22D6F-3C78-4DF9-BCF6-70E5F3FF1DF8}" srcOrd="0" destOrd="0" presId="urn:microsoft.com/office/officeart/2017/3/layout/DropPinTimeline"/>
    <dgm:cxn modelId="{7E6DC41C-C406-4951-B0EE-F3DC3A148906}" type="presOf" srcId="{91598E38-7461-470A-91AA-325A90C2A6DA}" destId="{82BCA083-80C3-4058-9BD8-C46261DA9F8C}" srcOrd="0" destOrd="0" presId="urn:microsoft.com/office/officeart/2017/3/layout/DropPinTimeline"/>
    <dgm:cxn modelId="{61A93620-6CDD-4602-9BB6-484F00C50606}" srcId="{7FA9AB4A-92C1-41E8-8158-DD2B25D9113B}" destId="{8B635759-791C-4DF0-88B2-34DD88BA1F0C}" srcOrd="2" destOrd="0" parTransId="{347AD306-E26A-4D7C-8C47-C1DEF3723166}" sibTransId="{192C81DB-9DB3-4C2D-8EDF-828F7CFA35E2}"/>
    <dgm:cxn modelId="{30E92126-CF3C-4F2B-972D-80441745B17D}" srcId="{495035FC-10BE-4B2D-A281-B5BAF5FB019C}" destId="{7AAE79FF-240A-46A5-A1B6-CE74CC4F2248}" srcOrd="1" destOrd="0" parTransId="{F24A7FCD-68A4-4A86-B887-F8687E93D830}" sibTransId="{4CC5770A-38F1-42ED-BDDB-FBAA45FAD861}"/>
    <dgm:cxn modelId="{A5774738-32BA-4123-AE30-95C9820A2691}" srcId="{7FA9AB4A-92C1-41E8-8158-DD2B25D9113B}" destId="{FEF00A52-71EF-42CF-AA8C-626558B72BB3}" srcOrd="1" destOrd="0" parTransId="{457D6308-17DE-4CC2-960D-D1D8C6DC24D5}" sibTransId="{9AE49F80-C725-461D-B035-28213BE7F01D}"/>
    <dgm:cxn modelId="{C1B9E438-AB09-4B77-A3A6-E63E324AE2D8}" type="presOf" srcId="{AB8D6B13-3E1E-4127-B989-D926301AF24B}" destId="{E389258E-3723-4AAD-B0E0-3A31F22FC886}" srcOrd="0" destOrd="0" presId="urn:microsoft.com/office/officeart/2017/3/layout/DropPinTimeline"/>
    <dgm:cxn modelId="{B78F293F-BC11-49D3-BE1D-C504995D7961}" srcId="{95BE5B1F-8548-4FA5-8ECE-FF697B8BDC8B}" destId="{393C84A3-4571-4040-9493-0BA1AF30DA26}" srcOrd="1" destOrd="0" parTransId="{3A4A9F0D-AEA3-4A1C-B17C-D8B078DF106A}" sibTransId="{8C58886A-EDBF-4BFF-AE8D-8BBD9AD31068}"/>
    <dgm:cxn modelId="{2D31335B-C1E2-4A33-8FA2-E332EA5B68AB}" type="presOf" srcId="{23AB403A-E88F-4F47-AE9B-6F80F11445D8}" destId="{82BCA083-80C3-4058-9BD8-C46261DA9F8C}" srcOrd="0" destOrd="3" presId="urn:microsoft.com/office/officeart/2017/3/layout/DropPinTimeline"/>
    <dgm:cxn modelId="{E21D1965-4238-40BD-8C23-F39BDB8AF9FF}" srcId="{BAE4A921-75C0-457E-B6C7-AF5D3F924778}" destId="{300F49C4-BE2A-4BB1-881A-D5DBC7667E1A}" srcOrd="0" destOrd="0" parTransId="{938A8F79-6539-4D75-80F8-D245BBF23EB2}" sibTransId="{E6F5A85C-A7FD-4313-BD20-CCE392CD9E1F}"/>
    <dgm:cxn modelId="{77F32C46-08D7-4179-AB20-76ADE90E9955}" type="presOf" srcId="{09AB19DE-0A85-493B-8A0E-8AC56DC905F8}" destId="{3A41E69A-F56A-4583-B89C-B41BD4D77851}" srcOrd="0" destOrd="0" presId="urn:microsoft.com/office/officeart/2017/3/layout/DropPinTimeline"/>
    <dgm:cxn modelId="{2C4B4046-17EB-4DAE-B1FB-E9E2282A6348}" type="presOf" srcId="{8B635759-791C-4DF0-88B2-34DD88BA1F0C}" destId="{82BCA083-80C3-4058-9BD8-C46261DA9F8C}" srcOrd="0" destOrd="2" presId="urn:microsoft.com/office/officeart/2017/3/layout/DropPinTimeline"/>
    <dgm:cxn modelId="{85EB9F4D-461E-4ACB-A92D-BEED8E572647}" srcId="{95BE5B1F-8548-4FA5-8ECE-FF697B8BDC8B}" destId="{7FA9AB4A-92C1-41E8-8158-DD2B25D9113B}" srcOrd="2" destOrd="0" parTransId="{38E7AEFA-EB50-4771-857F-576467B37145}" sibTransId="{FB571C8D-8BC9-46B5-9DCF-FEB771A5C820}"/>
    <dgm:cxn modelId="{15C84875-DEB5-4AA7-9FE0-58B94B1E9A4C}" type="presOf" srcId="{95BE5B1F-8548-4FA5-8ECE-FF697B8BDC8B}" destId="{1D5E3AE0-BD99-479B-81A3-134CA1305B52}" srcOrd="0" destOrd="0" presId="urn:microsoft.com/office/officeart/2017/3/layout/DropPinTimeline"/>
    <dgm:cxn modelId="{41E16B78-6F22-4158-8BFB-82DC09119343}" type="presOf" srcId="{FEF00A52-71EF-42CF-AA8C-626558B72BB3}" destId="{82BCA083-80C3-4058-9BD8-C46261DA9F8C}" srcOrd="0" destOrd="1" presId="urn:microsoft.com/office/officeart/2017/3/layout/DropPinTimeline"/>
    <dgm:cxn modelId="{463C9079-7EB4-423F-B6C1-4B433AC9B558}" srcId="{95BE5B1F-8548-4FA5-8ECE-FF697B8BDC8B}" destId="{495035FC-10BE-4B2D-A281-B5BAF5FB019C}" srcOrd="3" destOrd="0" parTransId="{4A5B85CF-B074-4D02-847D-51A00C013A7F}" sibTransId="{A48E712B-6605-4A32-80B1-002C2E623AE5}"/>
    <dgm:cxn modelId="{7F0FCC7E-C51A-4B2D-B669-97CE74A0DED9}" srcId="{393C84A3-4571-4040-9493-0BA1AF30DA26}" destId="{09AB19DE-0A85-493B-8A0E-8AC56DC905F8}" srcOrd="0" destOrd="0" parTransId="{4BB754D1-EDE1-4049-9435-D033F95709D0}" sibTransId="{8861651B-08AB-4BAF-AAF6-588C1FD8766A}"/>
    <dgm:cxn modelId="{F3ABAF8E-13D8-424E-B861-7C80DAF4451A}" type="presOf" srcId="{300F49C4-BE2A-4BB1-881A-D5DBC7667E1A}" destId="{3ED01646-9ED9-44BF-8F18-EE860C524998}" srcOrd="0" destOrd="0" presId="urn:microsoft.com/office/officeart/2017/3/layout/DropPinTimeline"/>
    <dgm:cxn modelId="{65A0ACB5-0735-4B02-9FAB-6372251A8B39}" srcId="{7FA9AB4A-92C1-41E8-8158-DD2B25D9113B}" destId="{23AB403A-E88F-4F47-AE9B-6F80F11445D8}" srcOrd="3" destOrd="0" parTransId="{E6AB8287-0F8E-4434-A846-723BC53F5C25}" sibTransId="{675A1E67-373B-4F16-B37E-079FD3B6AD9D}"/>
    <dgm:cxn modelId="{3BA4B7B9-0A7C-4EFC-8F39-59CD69864C97}" srcId="{7FA9AB4A-92C1-41E8-8158-DD2B25D9113B}" destId="{91598E38-7461-470A-91AA-325A90C2A6DA}" srcOrd="0" destOrd="0" parTransId="{8982EE4A-6F3A-428C-8E76-02A30B39C05F}" sibTransId="{AEBFFADC-990D-480E-B682-B841BE19126D}"/>
    <dgm:cxn modelId="{0F7696D2-16A3-458C-AEC5-1C9A3FD72B90}" type="presOf" srcId="{7FA9AB4A-92C1-41E8-8158-DD2B25D9113B}" destId="{C964CC5F-AD31-46FE-B950-6FB1958FE6E6}" srcOrd="0" destOrd="0" presId="urn:microsoft.com/office/officeart/2017/3/layout/DropPinTimeline"/>
    <dgm:cxn modelId="{AD4B60E6-8BD5-4CE2-9477-D025938DBC30}" type="presOf" srcId="{393C84A3-4571-4040-9493-0BA1AF30DA26}" destId="{D47FC92B-725F-4F7A-A74D-33B323102A1B}" srcOrd="0" destOrd="0" presId="urn:microsoft.com/office/officeart/2017/3/layout/DropPinTimeline"/>
    <dgm:cxn modelId="{029510EF-7E31-485B-861B-773433AF8DFD}" type="presOf" srcId="{7AAE79FF-240A-46A5-A1B6-CE74CC4F2248}" destId="{E389258E-3723-4AAD-B0E0-3A31F22FC886}" srcOrd="0" destOrd="1" presId="urn:microsoft.com/office/officeart/2017/3/layout/DropPinTimeline"/>
    <dgm:cxn modelId="{19FBA8F0-A54E-44A0-A655-AB9C62830C51}" type="presOf" srcId="{BAE4A921-75C0-457E-B6C7-AF5D3F924778}" destId="{9A7C4BC5-8408-4A9F-95F6-2C530BD76C90}" srcOrd="0" destOrd="0" presId="urn:microsoft.com/office/officeart/2017/3/layout/DropPinTimeline"/>
    <dgm:cxn modelId="{906961F9-228B-42F0-B93A-61A91FF72B16}" srcId="{95BE5B1F-8548-4FA5-8ECE-FF697B8BDC8B}" destId="{BAE4A921-75C0-457E-B6C7-AF5D3F924778}" srcOrd="0" destOrd="0" parTransId="{5DE6B7FC-E69A-4189-BB0C-356B2586F16F}" sibTransId="{E4500CC0-E9F9-45F4-8DBB-F762BD69C7EF}"/>
    <dgm:cxn modelId="{F04B6CFC-B70E-4881-B1B1-4157F1FDDB70}" srcId="{495035FC-10BE-4B2D-A281-B5BAF5FB019C}" destId="{AB8D6B13-3E1E-4127-B989-D926301AF24B}" srcOrd="0" destOrd="0" parTransId="{1778C2C4-4EFB-47D0-AD18-2208FFD035D6}" sibTransId="{1855014A-67D5-4582-B247-EE222DF33055}"/>
    <dgm:cxn modelId="{EE851E75-ABA5-4542-9DE5-477C9F90CD59}" type="presParOf" srcId="{1D5E3AE0-BD99-479B-81A3-134CA1305B52}" destId="{CC03F19A-A782-4E5A-9625-093D1EDAA0BB}" srcOrd="0" destOrd="0" presId="urn:microsoft.com/office/officeart/2017/3/layout/DropPinTimeline"/>
    <dgm:cxn modelId="{619A31B0-1641-496B-9318-26F830B2356A}" type="presParOf" srcId="{1D5E3AE0-BD99-479B-81A3-134CA1305B52}" destId="{DD1337DA-0D94-4BF8-B352-3B3EA06F55F0}" srcOrd="1" destOrd="0" presId="urn:microsoft.com/office/officeart/2017/3/layout/DropPinTimeline"/>
    <dgm:cxn modelId="{D3CE04B9-68D2-4C76-A6E4-19AC294D2486}" type="presParOf" srcId="{DD1337DA-0D94-4BF8-B352-3B3EA06F55F0}" destId="{A9E88B97-095F-4CC2-9545-647A2621DF67}" srcOrd="0" destOrd="0" presId="urn:microsoft.com/office/officeart/2017/3/layout/DropPinTimeline"/>
    <dgm:cxn modelId="{A94D0980-4DD1-4068-84E3-C5E5E065C4A6}" type="presParOf" srcId="{A9E88B97-095F-4CC2-9545-647A2621DF67}" destId="{04A6607E-9A4B-4D4B-A6EE-031B85F657E6}" srcOrd="0" destOrd="0" presId="urn:microsoft.com/office/officeart/2017/3/layout/DropPinTimeline"/>
    <dgm:cxn modelId="{706B0455-78AF-471C-AFC6-2CAB57249808}" type="presParOf" srcId="{A9E88B97-095F-4CC2-9545-647A2621DF67}" destId="{E736635A-B8E7-410B-A900-C76106C6B0AF}" srcOrd="1" destOrd="0" presId="urn:microsoft.com/office/officeart/2017/3/layout/DropPinTimeline"/>
    <dgm:cxn modelId="{85864D19-B9DD-4FCE-B126-BA2CFFFD9AC0}" type="presParOf" srcId="{E736635A-B8E7-410B-A900-C76106C6B0AF}" destId="{6F35A2C6-D52B-4D0D-A568-29C7D5CB9D78}" srcOrd="0" destOrd="0" presId="urn:microsoft.com/office/officeart/2017/3/layout/DropPinTimeline"/>
    <dgm:cxn modelId="{68CADA91-6692-4830-A76B-16B946D6BC39}" type="presParOf" srcId="{E736635A-B8E7-410B-A900-C76106C6B0AF}" destId="{EA20BABE-DBEE-4C24-BE16-E45AAEA3EDCA}" srcOrd="1" destOrd="0" presId="urn:microsoft.com/office/officeart/2017/3/layout/DropPinTimeline"/>
    <dgm:cxn modelId="{B3C92BBA-148C-4B7E-B0F7-5BC8AD0104DC}" type="presParOf" srcId="{A9E88B97-095F-4CC2-9545-647A2621DF67}" destId="{3ED01646-9ED9-44BF-8F18-EE860C524998}" srcOrd="2" destOrd="0" presId="urn:microsoft.com/office/officeart/2017/3/layout/DropPinTimeline"/>
    <dgm:cxn modelId="{3E6E33CF-064B-4817-AAA3-9242C8A866B5}" type="presParOf" srcId="{A9E88B97-095F-4CC2-9545-647A2621DF67}" destId="{9A7C4BC5-8408-4A9F-95F6-2C530BD76C90}" srcOrd="3" destOrd="0" presId="urn:microsoft.com/office/officeart/2017/3/layout/DropPinTimeline"/>
    <dgm:cxn modelId="{A44DCE0B-D41A-49E1-84D0-1CF1D99B41A8}" type="presParOf" srcId="{A9E88B97-095F-4CC2-9545-647A2621DF67}" destId="{7489FD9C-209C-450B-A153-25ECC5553CBF}" srcOrd="4" destOrd="0" presId="urn:microsoft.com/office/officeart/2017/3/layout/DropPinTimeline"/>
    <dgm:cxn modelId="{1086E405-12EE-4656-A41C-39DAC37EDF02}" type="presParOf" srcId="{A9E88B97-095F-4CC2-9545-647A2621DF67}" destId="{71D0D053-F4EE-4C9C-8A5B-995A0C4963AD}" srcOrd="5" destOrd="0" presId="urn:microsoft.com/office/officeart/2017/3/layout/DropPinTimeline"/>
    <dgm:cxn modelId="{F035F670-39B0-4D43-82BE-54C4419F787B}" type="presParOf" srcId="{DD1337DA-0D94-4BF8-B352-3B3EA06F55F0}" destId="{1214E832-189A-463D-AC30-630C019ABF74}" srcOrd="1" destOrd="0" presId="urn:microsoft.com/office/officeart/2017/3/layout/DropPinTimeline"/>
    <dgm:cxn modelId="{4BDD8829-7DD3-4AFA-AFAA-C698213DFFF6}" type="presParOf" srcId="{DD1337DA-0D94-4BF8-B352-3B3EA06F55F0}" destId="{C0D9AB06-9424-4F21-941D-B2FD6BC0B1F3}" srcOrd="2" destOrd="0" presId="urn:microsoft.com/office/officeart/2017/3/layout/DropPinTimeline"/>
    <dgm:cxn modelId="{BCF567F1-CA22-47AF-BF00-31F9394B2C7B}" type="presParOf" srcId="{C0D9AB06-9424-4F21-941D-B2FD6BC0B1F3}" destId="{9E1F0F25-A574-46F8-B923-19F0E1C4BCD8}" srcOrd="0" destOrd="0" presId="urn:microsoft.com/office/officeart/2017/3/layout/DropPinTimeline"/>
    <dgm:cxn modelId="{7057CD71-615D-4CCC-BA6B-1CA220D3D0E3}" type="presParOf" srcId="{C0D9AB06-9424-4F21-941D-B2FD6BC0B1F3}" destId="{78703C32-8BBE-423C-8310-57DA8CF5661C}" srcOrd="1" destOrd="0" presId="urn:microsoft.com/office/officeart/2017/3/layout/DropPinTimeline"/>
    <dgm:cxn modelId="{DAD9357A-5F87-4AAE-A1BF-7EC9F6B227EB}" type="presParOf" srcId="{78703C32-8BBE-423C-8310-57DA8CF5661C}" destId="{028C7F30-E954-4858-8394-A254126D3936}" srcOrd="0" destOrd="0" presId="urn:microsoft.com/office/officeart/2017/3/layout/DropPinTimeline"/>
    <dgm:cxn modelId="{418E03D8-60D6-49CC-9911-DEA85132C967}" type="presParOf" srcId="{78703C32-8BBE-423C-8310-57DA8CF5661C}" destId="{2711D058-BAA7-47D4-A383-AC85BDB9C49A}" srcOrd="1" destOrd="0" presId="urn:microsoft.com/office/officeart/2017/3/layout/DropPinTimeline"/>
    <dgm:cxn modelId="{DAF64540-56A4-47CD-85E0-E98979ECEEAC}" type="presParOf" srcId="{C0D9AB06-9424-4F21-941D-B2FD6BC0B1F3}" destId="{3A41E69A-F56A-4583-B89C-B41BD4D77851}" srcOrd="2" destOrd="0" presId="urn:microsoft.com/office/officeart/2017/3/layout/DropPinTimeline"/>
    <dgm:cxn modelId="{D7DFEE64-D446-4681-B860-171A2EC6BF1F}" type="presParOf" srcId="{C0D9AB06-9424-4F21-941D-B2FD6BC0B1F3}" destId="{D47FC92B-725F-4F7A-A74D-33B323102A1B}" srcOrd="3" destOrd="0" presId="urn:microsoft.com/office/officeart/2017/3/layout/DropPinTimeline"/>
    <dgm:cxn modelId="{189A1EFD-1FED-42E1-96BC-2A1B717AEDCF}" type="presParOf" srcId="{C0D9AB06-9424-4F21-941D-B2FD6BC0B1F3}" destId="{1E2ADF36-0ED9-4D0B-9DA8-76AB8AD57A13}" srcOrd="4" destOrd="0" presId="urn:microsoft.com/office/officeart/2017/3/layout/DropPinTimeline"/>
    <dgm:cxn modelId="{BEABDC66-188A-4490-9C74-D53142898D5E}" type="presParOf" srcId="{C0D9AB06-9424-4F21-941D-B2FD6BC0B1F3}" destId="{B2EBC471-2C26-45FE-A994-06E152CC747D}" srcOrd="5" destOrd="0" presId="urn:microsoft.com/office/officeart/2017/3/layout/DropPinTimeline"/>
    <dgm:cxn modelId="{B5F69730-053E-4B06-A853-37CA83FDD0E0}" type="presParOf" srcId="{DD1337DA-0D94-4BF8-B352-3B3EA06F55F0}" destId="{37249E8C-1550-4EB6-930E-D5E0E2376661}" srcOrd="3" destOrd="0" presId="urn:microsoft.com/office/officeart/2017/3/layout/DropPinTimeline"/>
    <dgm:cxn modelId="{60005AFE-25F4-4CFC-AAB5-E1E68A8C4FDC}" type="presParOf" srcId="{DD1337DA-0D94-4BF8-B352-3B3EA06F55F0}" destId="{9D5F1A08-E877-4B58-96C8-2FD292B3B116}" srcOrd="4" destOrd="0" presId="urn:microsoft.com/office/officeart/2017/3/layout/DropPinTimeline"/>
    <dgm:cxn modelId="{F97670B6-A7F8-4D3A-9CF9-4D7AA233B205}" type="presParOf" srcId="{9D5F1A08-E877-4B58-96C8-2FD292B3B116}" destId="{5351E25D-2D36-4E5D-928D-E3CB91C6F58C}" srcOrd="0" destOrd="0" presId="urn:microsoft.com/office/officeart/2017/3/layout/DropPinTimeline"/>
    <dgm:cxn modelId="{E0F16534-40B6-4F20-8EDE-839FEC59A23E}" type="presParOf" srcId="{9D5F1A08-E877-4B58-96C8-2FD292B3B116}" destId="{73EE79CC-B076-4852-B0FB-12271328E0F1}" srcOrd="1" destOrd="0" presId="urn:microsoft.com/office/officeart/2017/3/layout/DropPinTimeline"/>
    <dgm:cxn modelId="{940A82C3-22A5-475D-BCEA-D2498170F439}" type="presParOf" srcId="{73EE79CC-B076-4852-B0FB-12271328E0F1}" destId="{36FB9A81-4B76-4345-B78F-BFC8502F0C48}" srcOrd="0" destOrd="0" presId="urn:microsoft.com/office/officeart/2017/3/layout/DropPinTimeline"/>
    <dgm:cxn modelId="{7754D8C8-F88C-44D7-B486-2874C8C31482}" type="presParOf" srcId="{73EE79CC-B076-4852-B0FB-12271328E0F1}" destId="{54E9787F-D270-4F42-9D4D-33FB0CF6F31C}" srcOrd="1" destOrd="0" presId="urn:microsoft.com/office/officeart/2017/3/layout/DropPinTimeline"/>
    <dgm:cxn modelId="{F25DADF1-F95D-4E29-8793-D7DF79400209}" type="presParOf" srcId="{9D5F1A08-E877-4B58-96C8-2FD292B3B116}" destId="{82BCA083-80C3-4058-9BD8-C46261DA9F8C}" srcOrd="2" destOrd="0" presId="urn:microsoft.com/office/officeart/2017/3/layout/DropPinTimeline"/>
    <dgm:cxn modelId="{690FAF62-084B-47D4-B78A-98EC4CB52DC7}" type="presParOf" srcId="{9D5F1A08-E877-4B58-96C8-2FD292B3B116}" destId="{C964CC5F-AD31-46FE-B950-6FB1958FE6E6}" srcOrd="3" destOrd="0" presId="urn:microsoft.com/office/officeart/2017/3/layout/DropPinTimeline"/>
    <dgm:cxn modelId="{C7CA1314-0236-4873-A8E6-809F622A5EAE}" type="presParOf" srcId="{9D5F1A08-E877-4B58-96C8-2FD292B3B116}" destId="{190034F2-01B6-4E29-94D7-2881B6E05652}" srcOrd="4" destOrd="0" presId="urn:microsoft.com/office/officeart/2017/3/layout/DropPinTimeline"/>
    <dgm:cxn modelId="{50AFCC46-5F6A-4913-B4AE-27A766370ADA}" type="presParOf" srcId="{9D5F1A08-E877-4B58-96C8-2FD292B3B116}" destId="{F29EE066-4B42-49B1-9BCF-2587B8F1C6E6}" srcOrd="5" destOrd="0" presId="urn:microsoft.com/office/officeart/2017/3/layout/DropPinTimeline"/>
    <dgm:cxn modelId="{04156D37-C932-4CB3-A18B-16605ABDD5F2}" type="presParOf" srcId="{DD1337DA-0D94-4BF8-B352-3B3EA06F55F0}" destId="{7D7C5FD6-4FC0-46B4-A111-866610F74212}" srcOrd="5" destOrd="0" presId="urn:microsoft.com/office/officeart/2017/3/layout/DropPinTimeline"/>
    <dgm:cxn modelId="{34C1CDAC-5540-43A8-B3B1-41239AE9F55D}" type="presParOf" srcId="{DD1337DA-0D94-4BF8-B352-3B3EA06F55F0}" destId="{9F2D5DE0-6465-4B8F-985B-BFE71BE1D35C}" srcOrd="6" destOrd="0" presId="urn:microsoft.com/office/officeart/2017/3/layout/DropPinTimeline"/>
    <dgm:cxn modelId="{E5043997-2B2D-4B84-927B-66689F966343}" type="presParOf" srcId="{9F2D5DE0-6465-4B8F-985B-BFE71BE1D35C}" destId="{CD2D0EDF-E97E-4C30-BC16-BFCA47F2E05E}" srcOrd="0" destOrd="0" presId="urn:microsoft.com/office/officeart/2017/3/layout/DropPinTimeline"/>
    <dgm:cxn modelId="{3C8D08F9-17CF-4E87-9288-E412D41AB5AF}" type="presParOf" srcId="{9F2D5DE0-6465-4B8F-985B-BFE71BE1D35C}" destId="{C90AE4A7-3F2F-428C-89B6-A1567C4D7C5D}" srcOrd="1" destOrd="0" presId="urn:microsoft.com/office/officeart/2017/3/layout/DropPinTimeline"/>
    <dgm:cxn modelId="{A62019D7-5F68-4BA1-8AEF-C2358E44E380}" type="presParOf" srcId="{C90AE4A7-3F2F-428C-89B6-A1567C4D7C5D}" destId="{F9CA9086-22A2-460F-B5B3-FE86ECC572A1}" srcOrd="0" destOrd="0" presId="urn:microsoft.com/office/officeart/2017/3/layout/DropPinTimeline"/>
    <dgm:cxn modelId="{FE1E1478-A1E8-4D35-B022-58D759FF8C6A}" type="presParOf" srcId="{C90AE4A7-3F2F-428C-89B6-A1567C4D7C5D}" destId="{74884DB5-5F7B-49F0-A4EB-F8C6F4F8C03D}" srcOrd="1" destOrd="0" presId="urn:microsoft.com/office/officeart/2017/3/layout/DropPinTimeline"/>
    <dgm:cxn modelId="{D0913753-7F1E-4C9E-92DE-A07AE994E11E}" type="presParOf" srcId="{9F2D5DE0-6465-4B8F-985B-BFE71BE1D35C}" destId="{E389258E-3723-4AAD-B0E0-3A31F22FC886}" srcOrd="2" destOrd="0" presId="urn:microsoft.com/office/officeart/2017/3/layout/DropPinTimeline"/>
    <dgm:cxn modelId="{5257EF41-E12E-4A4A-9990-C02B4826D3D6}" type="presParOf" srcId="{9F2D5DE0-6465-4B8F-985B-BFE71BE1D35C}" destId="{58A22D6F-3C78-4DF9-BCF6-70E5F3FF1DF8}" srcOrd="3" destOrd="0" presId="urn:microsoft.com/office/officeart/2017/3/layout/DropPinTimeline"/>
    <dgm:cxn modelId="{2821E2A9-764A-4637-91A8-ABE5BDB49840}" type="presParOf" srcId="{9F2D5DE0-6465-4B8F-985B-BFE71BE1D35C}" destId="{2D6745BE-8599-4665-8215-AE6B57C035D0}" srcOrd="4" destOrd="0" presId="urn:microsoft.com/office/officeart/2017/3/layout/DropPinTimeline"/>
    <dgm:cxn modelId="{D1F6C105-34AD-4C21-B5B8-7F84BB092BE2}" type="presParOf" srcId="{9F2D5DE0-6465-4B8F-985B-BFE71BE1D35C}" destId="{AFBE5FF1-FDC0-44EB-836E-3A515A0D561B}" srcOrd="5" destOrd="0" presId="urn:microsoft.com/office/officeart/2017/3/layout/DropPin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BC1352F-98A9-4CD5-A0EA-2E9715724EB8}"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EC50CA39-152F-458D-8FA6-109AD41D166E}">
      <dgm:prSet/>
      <dgm:spPr/>
      <dgm:t>
        <a:bodyPr/>
        <a:lstStyle/>
        <a:p>
          <a:r>
            <a:rPr lang="en-US" i="1"/>
            <a:t>For research that is reviewed by the Convened IRB, the Scientific or Scholarly Review process will occur during the ethical review process for each study.</a:t>
          </a:r>
          <a:endParaRPr lang="en-US"/>
        </a:p>
      </dgm:t>
    </dgm:pt>
    <dgm:pt modelId="{33FF203D-D6E1-4CE8-8CDD-82E62112A8A4}" type="parTrans" cxnId="{75EEA9DC-4701-48B0-BEEF-44B7BA315D7E}">
      <dgm:prSet/>
      <dgm:spPr/>
      <dgm:t>
        <a:bodyPr/>
        <a:lstStyle/>
        <a:p>
          <a:endParaRPr lang="en-US"/>
        </a:p>
      </dgm:t>
    </dgm:pt>
    <dgm:pt modelId="{C8B7F4B9-EECD-4FC9-8E9A-E5A087FDEAC8}" type="sibTrans" cxnId="{75EEA9DC-4701-48B0-BEEF-44B7BA315D7E}">
      <dgm:prSet/>
      <dgm:spPr/>
      <dgm:t>
        <a:bodyPr/>
        <a:lstStyle/>
        <a:p>
          <a:endParaRPr lang="en-US"/>
        </a:p>
      </dgm:t>
    </dgm:pt>
    <dgm:pt modelId="{1D19280A-7F3E-4939-95F9-18116C08D1E1}">
      <dgm:prSet/>
      <dgm:spPr/>
      <dgm:t>
        <a:bodyPr/>
        <a:lstStyle/>
        <a:p>
          <a:r>
            <a:rPr lang="en-US" i="1"/>
            <a:t>For those studies deemed to involve no more than minimal risk to subjects and are reviewed by the Expedited Review process, an experienced IRB reviewer (most often IRB staff who are also designated as IRB members) can complete the Scientific or Scholarly Review. </a:t>
          </a:r>
          <a:endParaRPr lang="en-US"/>
        </a:p>
      </dgm:t>
    </dgm:pt>
    <dgm:pt modelId="{C67E9A89-EA79-4605-A0DA-41642B890AE4}" type="parTrans" cxnId="{F3DD10FE-E802-44F4-83B4-24C006CE2036}">
      <dgm:prSet/>
      <dgm:spPr/>
      <dgm:t>
        <a:bodyPr/>
        <a:lstStyle/>
        <a:p>
          <a:endParaRPr lang="en-US"/>
        </a:p>
      </dgm:t>
    </dgm:pt>
    <dgm:pt modelId="{2B1D31FF-75AA-4209-A41E-3B82E0DB94AE}" type="sibTrans" cxnId="{F3DD10FE-E802-44F4-83B4-24C006CE2036}">
      <dgm:prSet/>
      <dgm:spPr/>
      <dgm:t>
        <a:bodyPr/>
        <a:lstStyle/>
        <a:p>
          <a:endParaRPr lang="en-US"/>
        </a:p>
      </dgm:t>
    </dgm:pt>
    <dgm:pt modelId="{C279A517-0D46-41A2-9478-D349BA395D01}" type="pres">
      <dgm:prSet presAssocID="{ABC1352F-98A9-4CD5-A0EA-2E9715724EB8}" presName="root" presStyleCnt="0">
        <dgm:presLayoutVars>
          <dgm:dir/>
          <dgm:resizeHandles val="exact"/>
        </dgm:presLayoutVars>
      </dgm:prSet>
      <dgm:spPr/>
    </dgm:pt>
    <dgm:pt modelId="{E72BE976-A7E9-487F-918F-48D4D676C89D}" type="pres">
      <dgm:prSet presAssocID="{EC50CA39-152F-458D-8FA6-109AD41D166E}" presName="compNode" presStyleCnt="0"/>
      <dgm:spPr/>
    </dgm:pt>
    <dgm:pt modelId="{15CCD3BC-548C-48C8-9E8B-55AD8EF41DB1}" type="pres">
      <dgm:prSet presAssocID="{EC50CA39-152F-458D-8FA6-109AD41D166E}" presName="bgRect" presStyleLbl="bgShp" presStyleIdx="0" presStyleCnt="2"/>
      <dgm:spPr/>
    </dgm:pt>
    <dgm:pt modelId="{98B2230A-2F4D-4270-8E4E-6010F4153024}" type="pres">
      <dgm:prSet presAssocID="{EC50CA39-152F-458D-8FA6-109AD41D166E}"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oard Room"/>
        </a:ext>
      </dgm:extLst>
    </dgm:pt>
    <dgm:pt modelId="{1FC0DA3A-2AC7-4A88-A655-191EAF213AE5}" type="pres">
      <dgm:prSet presAssocID="{EC50CA39-152F-458D-8FA6-109AD41D166E}" presName="spaceRect" presStyleCnt="0"/>
      <dgm:spPr/>
    </dgm:pt>
    <dgm:pt modelId="{5AAE6725-D2DD-405A-8C31-1FA9AE87A6B4}" type="pres">
      <dgm:prSet presAssocID="{EC50CA39-152F-458D-8FA6-109AD41D166E}" presName="parTx" presStyleLbl="revTx" presStyleIdx="0" presStyleCnt="2">
        <dgm:presLayoutVars>
          <dgm:chMax val="0"/>
          <dgm:chPref val="0"/>
        </dgm:presLayoutVars>
      </dgm:prSet>
      <dgm:spPr/>
    </dgm:pt>
    <dgm:pt modelId="{DBF07345-4CB9-4D8F-B927-252F1FB73D70}" type="pres">
      <dgm:prSet presAssocID="{C8B7F4B9-EECD-4FC9-8E9A-E5A087FDEAC8}" presName="sibTrans" presStyleCnt="0"/>
      <dgm:spPr/>
    </dgm:pt>
    <dgm:pt modelId="{8578022F-FEE6-4A38-B657-AFD52D9D875A}" type="pres">
      <dgm:prSet presAssocID="{1D19280A-7F3E-4939-95F9-18116C08D1E1}" presName="compNode" presStyleCnt="0"/>
      <dgm:spPr/>
    </dgm:pt>
    <dgm:pt modelId="{2570556E-456D-4A88-86B3-BFDF3977E947}" type="pres">
      <dgm:prSet presAssocID="{1D19280A-7F3E-4939-95F9-18116C08D1E1}" presName="bgRect" presStyleLbl="bgShp" presStyleIdx="1" presStyleCnt="2"/>
      <dgm:spPr/>
    </dgm:pt>
    <dgm:pt modelId="{306AF679-8BA3-496D-A0A4-7741F984CD3C}" type="pres">
      <dgm:prSet presAssocID="{1D19280A-7F3E-4939-95F9-18116C08D1E1}"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Programmer"/>
        </a:ext>
      </dgm:extLst>
    </dgm:pt>
    <dgm:pt modelId="{9440168F-2E12-4BEE-9276-7524D3D33A30}" type="pres">
      <dgm:prSet presAssocID="{1D19280A-7F3E-4939-95F9-18116C08D1E1}" presName="spaceRect" presStyleCnt="0"/>
      <dgm:spPr/>
    </dgm:pt>
    <dgm:pt modelId="{4B47C46D-ABF6-410B-B5A7-104C9DBF003B}" type="pres">
      <dgm:prSet presAssocID="{1D19280A-7F3E-4939-95F9-18116C08D1E1}" presName="parTx" presStyleLbl="revTx" presStyleIdx="1" presStyleCnt="2">
        <dgm:presLayoutVars>
          <dgm:chMax val="0"/>
          <dgm:chPref val="0"/>
        </dgm:presLayoutVars>
      </dgm:prSet>
      <dgm:spPr/>
    </dgm:pt>
  </dgm:ptLst>
  <dgm:cxnLst>
    <dgm:cxn modelId="{F8CF3067-4D3C-4A63-9DFD-0A0DBB29F425}" type="presOf" srcId="{EC50CA39-152F-458D-8FA6-109AD41D166E}" destId="{5AAE6725-D2DD-405A-8C31-1FA9AE87A6B4}" srcOrd="0" destOrd="0" presId="urn:microsoft.com/office/officeart/2018/2/layout/IconVerticalSolidList"/>
    <dgm:cxn modelId="{DCC97288-B7F9-4574-99CD-775AAD6FC7E8}" type="presOf" srcId="{ABC1352F-98A9-4CD5-A0EA-2E9715724EB8}" destId="{C279A517-0D46-41A2-9478-D349BA395D01}" srcOrd="0" destOrd="0" presId="urn:microsoft.com/office/officeart/2018/2/layout/IconVerticalSolidList"/>
    <dgm:cxn modelId="{7A7A15DC-AC2C-4D9E-891B-E26C460DBA5A}" type="presOf" srcId="{1D19280A-7F3E-4939-95F9-18116C08D1E1}" destId="{4B47C46D-ABF6-410B-B5A7-104C9DBF003B}" srcOrd="0" destOrd="0" presId="urn:microsoft.com/office/officeart/2018/2/layout/IconVerticalSolidList"/>
    <dgm:cxn modelId="{75EEA9DC-4701-48B0-BEEF-44B7BA315D7E}" srcId="{ABC1352F-98A9-4CD5-A0EA-2E9715724EB8}" destId="{EC50CA39-152F-458D-8FA6-109AD41D166E}" srcOrd="0" destOrd="0" parTransId="{33FF203D-D6E1-4CE8-8CDD-82E62112A8A4}" sibTransId="{C8B7F4B9-EECD-4FC9-8E9A-E5A087FDEAC8}"/>
    <dgm:cxn modelId="{F3DD10FE-E802-44F4-83B4-24C006CE2036}" srcId="{ABC1352F-98A9-4CD5-A0EA-2E9715724EB8}" destId="{1D19280A-7F3E-4939-95F9-18116C08D1E1}" srcOrd="1" destOrd="0" parTransId="{C67E9A89-EA79-4605-A0DA-41642B890AE4}" sibTransId="{2B1D31FF-75AA-4209-A41E-3B82E0DB94AE}"/>
    <dgm:cxn modelId="{34587FA9-CFB7-497A-A886-3CE482BA8369}" type="presParOf" srcId="{C279A517-0D46-41A2-9478-D349BA395D01}" destId="{E72BE976-A7E9-487F-918F-48D4D676C89D}" srcOrd="0" destOrd="0" presId="urn:microsoft.com/office/officeart/2018/2/layout/IconVerticalSolidList"/>
    <dgm:cxn modelId="{38D3F770-A0B8-422B-B5C7-DD7C50A38374}" type="presParOf" srcId="{E72BE976-A7E9-487F-918F-48D4D676C89D}" destId="{15CCD3BC-548C-48C8-9E8B-55AD8EF41DB1}" srcOrd="0" destOrd="0" presId="urn:microsoft.com/office/officeart/2018/2/layout/IconVerticalSolidList"/>
    <dgm:cxn modelId="{D4F35642-8C45-4BE0-AE2F-1E6C6FB07266}" type="presParOf" srcId="{E72BE976-A7E9-487F-918F-48D4D676C89D}" destId="{98B2230A-2F4D-4270-8E4E-6010F4153024}" srcOrd="1" destOrd="0" presId="urn:microsoft.com/office/officeart/2018/2/layout/IconVerticalSolidList"/>
    <dgm:cxn modelId="{E8AD0D3E-94AE-493A-9BAA-D9E5EBB135EE}" type="presParOf" srcId="{E72BE976-A7E9-487F-918F-48D4D676C89D}" destId="{1FC0DA3A-2AC7-4A88-A655-191EAF213AE5}" srcOrd="2" destOrd="0" presId="urn:microsoft.com/office/officeart/2018/2/layout/IconVerticalSolidList"/>
    <dgm:cxn modelId="{788EAFFD-B29B-4754-A449-95E004AC3DDA}" type="presParOf" srcId="{E72BE976-A7E9-487F-918F-48D4D676C89D}" destId="{5AAE6725-D2DD-405A-8C31-1FA9AE87A6B4}" srcOrd="3" destOrd="0" presId="urn:microsoft.com/office/officeart/2018/2/layout/IconVerticalSolidList"/>
    <dgm:cxn modelId="{C91BF715-F938-42BF-9FC2-43727988FFA0}" type="presParOf" srcId="{C279A517-0D46-41A2-9478-D349BA395D01}" destId="{DBF07345-4CB9-4D8F-B927-252F1FB73D70}" srcOrd="1" destOrd="0" presId="urn:microsoft.com/office/officeart/2018/2/layout/IconVerticalSolidList"/>
    <dgm:cxn modelId="{6EDD9B25-2A15-440D-9236-2F9A710B939E}" type="presParOf" srcId="{C279A517-0D46-41A2-9478-D349BA395D01}" destId="{8578022F-FEE6-4A38-B657-AFD52D9D875A}" srcOrd="2" destOrd="0" presId="urn:microsoft.com/office/officeart/2018/2/layout/IconVerticalSolidList"/>
    <dgm:cxn modelId="{C9FC2AB5-6C78-4148-9B1B-7DB53CDEAFCC}" type="presParOf" srcId="{8578022F-FEE6-4A38-B657-AFD52D9D875A}" destId="{2570556E-456D-4A88-86B3-BFDF3977E947}" srcOrd="0" destOrd="0" presId="urn:microsoft.com/office/officeart/2018/2/layout/IconVerticalSolidList"/>
    <dgm:cxn modelId="{7D739300-B806-4635-9A9F-8A97D2757099}" type="presParOf" srcId="{8578022F-FEE6-4A38-B657-AFD52D9D875A}" destId="{306AF679-8BA3-496D-A0A4-7741F984CD3C}" srcOrd="1" destOrd="0" presId="urn:microsoft.com/office/officeart/2018/2/layout/IconVerticalSolidList"/>
    <dgm:cxn modelId="{43ECABAF-FE0C-49A8-91F9-1DCE7701C90A}" type="presParOf" srcId="{8578022F-FEE6-4A38-B657-AFD52D9D875A}" destId="{9440168F-2E12-4BEE-9276-7524D3D33A30}" srcOrd="2" destOrd="0" presId="urn:microsoft.com/office/officeart/2018/2/layout/IconVerticalSolidList"/>
    <dgm:cxn modelId="{90BB74EC-3055-4BB5-B240-B9757BC5D925}" type="presParOf" srcId="{8578022F-FEE6-4A38-B657-AFD52D9D875A}" destId="{4B47C46D-ABF6-410B-B5A7-104C9DBF003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70F18E4-B4FC-47F7-8398-55711F03B9F5}" type="doc">
      <dgm:prSet loTypeId="urn:microsoft.com/office/officeart/2018/2/layout/IconLabelDescriptionList" loCatId="icon" qsTypeId="urn:microsoft.com/office/officeart/2005/8/quickstyle/simple1" qsCatId="simple" csTypeId="urn:microsoft.com/office/officeart/2005/8/colors/accent1_2" csCatId="accent1" phldr="1"/>
      <dgm:spPr/>
      <dgm:t>
        <a:bodyPr/>
        <a:lstStyle/>
        <a:p>
          <a:endParaRPr lang="en-US"/>
        </a:p>
      </dgm:t>
    </dgm:pt>
    <dgm:pt modelId="{D7CC37CA-DEC0-474F-9932-515FA989CCFC}">
      <dgm:prSet/>
      <dgm:spPr/>
      <dgm:t>
        <a:bodyPr/>
        <a:lstStyle/>
        <a:p>
          <a:pPr>
            <a:lnSpc>
              <a:spcPct val="100000"/>
            </a:lnSpc>
            <a:defRPr b="1"/>
          </a:pPr>
          <a:r>
            <a:rPr lang="en-US" b="1" dirty="0"/>
            <a:t>The protocol accurately describes the research in a clear, detailed protocol in terms of:</a:t>
          </a:r>
          <a:endParaRPr lang="en-US" dirty="0"/>
        </a:p>
      </dgm:t>
    </dgm:pt>
    <dgm:pt modelId="{55945E9A-3892-4421-B650-B06ECDE1CA68}" type="parTrans" cxnId="{FC1C8D0D-A9BD-4D41-BAF1-3FCE64256DE2}">
      <dgm:prSet/>
      <dgm:spPr/>
      <dgm:t>
        <a:bodyPr/>
        <a:lstStyle/>
        <a:p>
          <a:endParaRPr lang="en-US"/>
        </a:p>
      </dgm:t>
    </dgm:pt>
    <dgm:pt modelId="{7BDE6F05-6212-47E6-977F-651B8140C121}" type="sibTrans" cxnId="{FC1C8D0D-A9BD-4D41-BAF1-3FCE64256DE2}">
      <dgm:prSet/>
      <dgm:spPr/>
      <dgm:t>
        <a:bodyPr/>
        <a:lstStyle/>
        <a:p>
          <a:endParaRPr lang="en-US"/>
        </a:p>
      </dgm:t>
    </dgm:pt>
    <dgm:pt modelId="{D691AFDC-F0F3-4346-8ED8-36403EAEC8F0}">
      <dgm:prSet custT="1"/>
      <dgm:spPr/>
      <dgm:t>
        <a:bodyPr/>
        <a:lstStyle/>
        <a:p>
          <a:pPr>
            <a:lnSpc>
              <a:spcPct val="100000"/>
            </a:lnSpc>
            <a:buFont typeface="Wingdings" panose="05000000000000000000" pitchFamily="2" charset="2"/>
            <a:buChar char="§"/>
          </a:pPr>
          <a:r>
            <a:rPr lang="en-US" sz="1200" b="1" i="1" dirty="0"/>
            <a:t>Objectives</a:t>
          </a:r>
        </a:p>
      </dgm:t>
    </dgm:pt>
    <dgm:pt modelId="{671B85D8-66C6-4627-80CD-7928C4980835}" type="parTrans" cxnId="{864BEAC0-2B09-403B-90C7-3C1DF299218C}">
      <dgm:prSet/>
      <dgm:spPr/>
      <dgm:t>
        <a:bodyPr/>
        <a:lstStyle/>
        <a:p>
          <a:endParaRPr lang="en-US"/>
        </a:p>
      </dgm:t>
    </dgm:pt>
    <dgm:pt modelId="{10B75FA8-FE3E-438D-947A-90A60A7FE33E}" type="sibTrans" cxnId="{864BEAC0-2B09-403B-90C7-3C1DF299218C}">
      <dgm:prSet/>
      <dgm:spPr/>
      <dgm:t>
        <a:bodyPr/>
        <a:lstStyle/>
        <a:p>
          <a:endParaRPr lang="en-US"/>
        </a:p>
      </dgm:t>
    </dgm:pt>
    <dgm:pt modelId="{6505F706-8204-47B5-BE95-2F9A4B8F5B78}">
      <dgm:prSet custT="1"/>
      <dgm:spPr/>
      <dgm:t>
        <a:bodyPr/>
        <a:lstStyle/>
        <a:p>
          <a:pPr>
            <a:lnSpc>
              <a:spcPct val="100000"/>
            </a:lnSpc>
            <a:buFont typeface="Wingdings" panose="05000000000000000000" pitchFamily="2" charset="2"/>
            <a:buChar char="§"/>
          </a:pPr>
          <a:r>
            <a:rPr lang="en-US" sz="1200" b="1" i="1" dirty="0"/>
            <a:t>Background</a:t>
          </a:r>
        </a:p>
      </dgm:t>
    </dgm:pt>
    <dgm:pt modelId="{F4E394F7-F747-4109-9D15-F0746F4067DD}" type="parTrans" cxnId="{3B978783-F7D2-4887-8DE9-83FE58B99304}">
      <dgm:prSet/>
      <dgm:spPr/>
      <dgm:t>
        <a:bodyPr/>
        <a:lstStyle/>
        <a:p>
          <a:endParaRPr lang="en-US"/>
        </a:p>
      </dgm:t>
    </dgm:pt>
    <dgm:pt modelId="{EF25E31F-C871-4376-8205-E9989B66F37E}" type="sibTrans" cxnId="{3B978783-F7D2-4887-8DE9-83FE58B99304}">
      <dgm:prSet/>
      <dgm:spPr/>
      <dgm:t>
        <a:bodyPr/>
        <a:lstStyle/>
        <a:p>
          <a:endParaRPr lang="en-US"/>
        </a:p>
      </dgm:t>
    </dgm:pt>
    <dgm:pt modelId="{67872D0F-AFEB-447B-99AE-50394B071E55}">
      <dgm:prSet custT="1"/>
      <dgm:spPr/>
      <dgm:t>
        <a:bodyPr/>
        <a:lstStyle/>
        <a:p>
          <a:pPr>
            <a:lnSpc>
              <a:spcPct val="100000"/>
            </a:lnSpc>
            <a:buFont typeface="Wingdings" panose="05000000000000000000" pitchFamily="2" charset="2"/>
            <a:buChar char="§"/>
          </a:pPr>
          <a:r>
            <a:rPr lang="en-US" sz="1200" b="1" i="1" dirty="0"/>
            <a:t>Setting</a:t>
          </a:r>
        </a:p>
      </dgm:t>
    </dgm:pt>
    <dgm:pt modelId="{A80FBDDA-08E2-47DC-BFBD-B7237D4C509E}" type="parTrans" cxnId="{E93E16F3-1D14-41BF-ADFB-CCC1822F6897}">
      <dgm:prSet/>
      <dgm:spPr/>
      <dgm:t>
        <a:bodyPr/>
        <a:lstStyle/>
        <a:p>
          <a:endParaRPr lang="en-US"/>
        </a:p>
      </dgm:t>
    </dgm:pt>
    <dgm:pt modelId="{70ECC3F9-4FDF-470D-827A-464D66E8B7D4}" type="sibTrans" cxnId="{E93E16F3-1D14-41BF-ADFB-CCC1822F6897}">
      <dgm:prSet/>
      <dgm:spPr/>
      <dgm:t>
        <a:bodyPr/>
        <a:lstStyle/>
        <a:p>
          <a:endParaRPr lang="en-US"/>
        </a:p>
      </dgm:t>
    </dgm:pt>
    <dgm:pt modelId="{C8F139FE-651D-4380-8B70-6281FA02FDEB}">
      <dgm:prSet custT="1"/>
      <dgm:spPr/>
      <dgm:t>
        <a:bodyPr/>
        <a:lstStyle/>
        <a:p>
          <a:pPr>
            <a:lnSpc>
              <a:spcPct val="100000"/>
            </a:lnSpc>
            <a:buFont typeface="Wingdings" panose="05000000000000000000" pitchFamily="2" charset="2"/>
            <a:buChar char="§"/>
          </a:pPr>
          <a:r>
            <a:rPr lang="en-US" sz="1200" b="1" i="1" dirty="0"/>
            <a:t>Procedures</a:t>
          </a:r>
        </a:p>
      </dgm:t>
    </dgm:pt>
    <dgm:pt modelId="{DA21ED72-B6FF-4278-A683-8F39A8CCE3BC}" type="parTrans" cxnId="{0D1B12FF-32DF-428E-BED1-A7796CBEBFA3}">
      <dgm:prSet/>
      <dgm:spPr/>
      <dgm:t>
        <a:bodyPr/>
        <a:lstStyle/>
        <a:p>
          <a:endParaRPr lang="en-US"/>
        </a:p>
      </dgm:t>
    </dgm:pt>
    <dgm:pt modelId="{B687B712-7CCF-42C0-B7A4-7F0BFC8A3553}" type="sibTrans" cxnId="{0D1B12FF-32DF-428E-BED1-A7796CBEBFA3}">
      <dgm:prSet/>
      <dgm:spPr/>
      <dgm:t>
        <a:bodyPr/>
        <a:lstStyle/>
        <a:p>
          <a:endParaRPr lang="en-US"/>
        </a:p>
      </dgm:t>
    </dgm:pt>
    <dgm:pt modelId="{BC7CF834-23F2-48C3-9AE8-3DBD21C3B66C}">
      <dgm:prSet custT="1"/>
      <dgm:spPr/>
      <dgm:t>
        <a:bodyPr/>
        <a:lstStyle/>
        <a:p>
          <a:pPr>
            <a:lnSpc>
              <a:spcPct val="100000"/>
            </a:lnSpc>
            <a:buFont typeface="Wingdings" panose="05000000000000000000" pitchFamily="2" charset="2"/>
            <a:buChar char="§"/>
          </a:pPr>
          <a:r>
            <a:rPr lang="en-US" sz="1200" b="1" i="1" dirty="0"/>
            <a:t>Data and Safety Monitoring Plan</a:t>
          </a:r>
        </a:p>
      </dgm:t>
    </dgm:pt>
    <dgm:pt modelId="{FB3A7531-07A9-4722-8255-2BB183120BB3}" type="parTrans" cxnId="{C1F2998A-C0CD-475F-9B61-AF832DFE6D37}">
      <dgm:prSet/>
      <dgm:spPr/>
      <dgm:t>
        <a:bodyPr/>
        <a:lstStyle/>
        <a:p>
          <a:endParaRPr lang="en-US"/>
        </a:p>
      </dgm:t>
    </dgm:pt>
    <dgm:pt modelId="{B3F74E05-2D50-44D5-88EA-216A9C928099}" type="sibTrans" cxnId="{C1F2998A-C0CD-475F-9B61-AF832DFE6D37}">
      <dgm:prSet/>
      <dgm:spPr/>
      <dgm:t>
        <a:bodyPr/>
        <a:lstStyle/>
        <a:p>
          <a:endParaRPr lang="en-US"/>
        </a:p>
      </dgm:t>
    </dgm:pt>
    <dgm:pt modelId="{834489A8-9A9F-41F5-84BB-84A2AD83B5C2}">
      <dgm:prSet custT="1"/>
      <dgm:spPr/>
      <dgm:t>
        <a:bodyPr/>
        <a:lstStyle/>
        <a:p>
          <a:pPr>
            <a:lnSpc>
              <a:spcPct val="100000"/>
            </a:lnSpc>
            <a:buFont typeface="Wingdings" panose="05000000000000000000" pitchFamily="2" charset="2"/>
            <a:buChar char="§"/>
          </a:pPr>
          <a:r>
            <a:rPr lang="en-US" sz="1200" b="1" i="1" dirty="0"/>
            <a:t>Risks</a:t>
          </a:r>
        </a:p>
      </dgm:t>
    </dgm:pt>
    <dgm:pt modelId="{6C7FF7EA-983E-4CD6-B849-10095D56F298}" type="parTrans" cxnId="{226214E1-48C4-4038-968E-BF1AA7C8F3B8}">
      <dgm:prSet/>
      <dgm:spPr/>
      <dgm:t>
        <a:bodyPr/>
        <a:lstStyle/>
        <a:p>
          <a:endParaRPr lang="en-US"/>
        </a:p>
      </dgm:t>
    </dgm:pt>
    <dgm:pt modelId="{AA857266-EA3E-4E2D-B203-5D2C74B91800}" type="sibTrans" cxnId="{226214E1-48C4-4038-968E-BF1AA7C8F3B8}">
      <dgm:prSet/>
      <dgm:spPr/>
      <dgm:t>
        <a:bodyPr/>
        <a:lstStyle/>
        <a:p>
          <a:endParaRPr lang="en-US"/>
        </a:p>
      </dgm:t>
    </dgm:pt>
    <dgm:pt modelId="{6C810A8F-4156-43A7-965E-30202AAD74FE}">
      <dgm:prSet custT="1"/>
      <dgm:spPr/>
      <dgm:t>
        <a:bodyPr/>
        <a:lstStyle/>
        <a:p>
          <a:pPr>
            <a:lnSpc>
              <a:spcPct val="100000"/>
            </a:lnSpc>
            <a:buFont typeface="Wingdings" panose="05000000000000000000" pitchFamily="2" charset="2"/>
            <a:buChar char="§"/>
          </a:pPr>
          <a:r>
            <a:rPr lang="en-US" sz="1200" b="1" i="1" dirty="0"/>
            <a:t>Potential Benefits</a:t>
          </a:r>
        </a:p>
      </dgm:t>
    </dgm:pt>
    <dgm:pt modelId="{AFAD9A5D-2D36-44F3-A67F-C00B35F3E021}" type="parTrans" cxnId="{E5AB3AE9-45B0-46BE-AF67-C0093344E387}">
      <dgm:prSet/>
      <dgm:spPr/>
      <dgm:t>
        <a:bodyPr/>
        <a:lstStyle/>
        <a:p>
          <a:endParaRPr lang="en-US"/>
        </a:p>
      </dgm:t>
    </dgm:pt>
    <dgm:pt modelId="{F27E2FEC-9109-434A-94D9-77A0FD32691B}" type="sibTrans" cxnId="{E5AB3AE9-45B0-46BE-AF67-C0093344E387}">
      <dgm:prSet/>
      <dgm:spPr/>
      <dgm:t>
        <a:bodyPr/>
        <a:lstStyle/>
        <a:p>
          <a:endParaRPr lang="en-US"/>
        </a:p>
      </dgm:t>
    </dgm:pt>
    <dgm:pt modelId="{5A8511E2-3754-478D-AC48-68115D258253}">
      <dgm:prSet custT="1"/>
      <dgm:spPr/>
      <dgm:t>
        <a:bodyPr/>
        <a:lstStyle/>
        <a:p>
          <a:pPr>
            <a:lnSpc>
              <a:spcPct val="100000"/>
            </a:lnSpc>
            <a:buFont typeface="Wingdings" panose="05000000000000000000" pitchFamily="2" charset="2"/>
            <a:buChar char="§"/>
          </a:pPr>
          <a:r>
            <a:rPr lang="en-US" sz="1200" b="1" i="1" dirty="0"/>
            <a:t>Alternatives to Participation</a:t>
          </a:r>
        </a:p>
      </dgm:t>
    </dgm:pt>
    <dgm:pt modelId="{2C8310E5-F583-4839-B7F9-F48A6B764552}" type="parTrans" cxnId="{EF4F4C94-AB09-4AC0-BFA9-FC547E8228D9}">
      <dgm:prSet/>
      <dgm:spPr/>
      <dgm:t>
        <a:bodyPr/>
        <a:lstStyle/>
        <a:p>
          <a:endParaRPr lang="en-US"/>
        </a:p>
      </dgm:t>
    </dgm:pt>
    <dgm:pt modelId="{F0B72645-05AC-47EB-B189-ACA322FB5E6E}" type="sibTrans" cxnId="{EF4F4C94-AB09-4AC0-BFA9-FC547E8228D9}">
      <dgm:prSet/>
      <dgm:spPr/>
      <dgm:t>
        <a:bodyPr/>
        <a:lstStyle/>
        <a:p>
          <a:endParaRPr lang="en-US"/>
        </a:p>
      </dgm:t>
    </dgm:pt>
    <dgm:pt modelId="{06303367-652B-41FE-BFAE-071181C7F977}">
      <dgm:prSet/>
      <dgm:spPr/>
      <dgm:t>
        <a:bodyPr/>
        <a:lstStyle/>
        <a:p>
          <a:pPr>
            <a:lnSpc>
              <a:spcPct val="100000"/>
            </a:lnSpc>
            <a:defRPr b="1"/>
          </a:pPr>
          <a:r>
            <a:rPr lang="en-US" b="1"/>
            <a:t>There is no other way to do the research that would reduce risks to subjects and still answer the scientific question</a:t>
          </a:r>
          <a:endParaRPr lang="en-US"/>
        </a:p>
      </dgm:t>
    </dgm:pt>
    <dgm:pt modelId="{D22ECC5D-7529-464C-88C7-B1FA5F9442D4}" type="parTrans" cxnId="{CED05BDD-8C2E-4F6C-9A25-1A16DBCF47F5}">
      <dgm:prSet/>
      <dgm:spPr/>
      <dgm:t>
        <a:bodyPr/>
        <a:lstStyle/>
        <a:p>
          <a:endParaRPr lang="en-US"/>
        </a:p>
      </dgm:t>
    </dgm:pt>
    <dgm:pt modelId="{99364C12-5A53-461A-AA4A-A037B0617169}" type="sibTrans" cxnId="{CED05BDD-8C2E-4F6C-9A25-1A16DBCF47F5}">
      <dgm:prSet/>
      <dgm:spPr/>
      <dgm:t>
        <a:bodyPr/>
        <a:lstStyle/>
        <a:p>
          <a:endParaRPr lang="en-US"/>
        </a:p>
      </dgm:t>
    </dgm:pt>
    <dgm:pt modelId="{4897B641-EF50-46D4-9444-8EF28933E572}">
      <dgm:prSet/>
      <dgm:spPr/>
      <dgm:t>
        <a:bodyPr/>
        <a:lstStyle/>
        <a:p>
          <a:pPr>
            <a:lnSpc>
              <a:spcPct val="100000"/>
            </a:lnSpc>
            <a:defRPr b="1"/>
          </a:pPr>
          <a:r>
            <a:rPr lang="en-US" b="1"/>
            <a:t>There are no other monitoring procedures that would reduce risk to subjects and not affect the science</a:t>
          </a:r>
          <a:endParaRPr lang="en-US"/>
        </a:p>
      </dgm:t>
    </dgm:pt>
    <dgm:pt modelId="{25FD9341-6A39-422B-815A-8254A24DE2F4}" type="parTrans" cxnId="{39A5D237-9D9F-46D9-B377-DB9FC0C01CBC}">
      <dgm:prSet/>
      <dgm:spPr/>
      <dgm:t>
        <a:bodyPr/>
        <a:lstStyle/>
        <a:p>
          <a:endParaRPr lang="en-US"/>
        </a:p>
      </dgm:t>
    </dgm:pt>
    <dgm:pt modelId="{3CA62EB2-A0F5-4C4F-993A-5CB9452EF858}" type="sibTrans" cxnId="{39A5D237-9D9F-46D9-B377-DB9FC0C01CBC}">
      <dgm:prSet/>
      <dgm:spPr/>
      <dgm:t>
        <a:bodyPr/>
        <a:lstStyle/>
        <a:p>
          <a:endParaRPr lang="en-US"/>
        </a:p>
      </dgm:t>
    </dgm:pt>
    <dgm:pt modelId="{9EA93115-F12A-4943-A74F-358EAA6B12E9}">
      <dgm:prSet/>
      <dgm:spPr/>
      <dgm:t>
        <a:bodyPr/>
        <a:lstStyle/>
        <a:p>
          <a:pPr>
            <a:lnSpc>
              <a:spcPct val="100000"/>
            </a:lnSpc>
            <a:defRPr b="1"/>
          </a:pPr>
          <a:r>
            <a:rPr lang="en-US" b="1"/>
            <a:t>The research is likely to answer its proposed question</a:t>
          </a:r>
          <a:endParaRPr lang="en-US"/>
        </a:p>
      </dgm:t>
    </dgm:pt>
    <dgm:pt modelId="{C3086252-0061-447A-BFBB-47AA66E92428}" type="parTrans" cxnId="{ABF1729A-43A4-4B2A-A7FF-DD465C2CE691}">
      <dgm:prSet/>
      <dgm:spPr/>
      <dgm:t>
        <a:bodyPr/>
        <a:lstStyle/>
        <a:p>
          <a:endParaRPr lang="en-US"/>
        </a:p>
      </dgm:t>
    </dgm:pt>
    <dgm:pt modelId="{268E8198-16B5-42C7-A2B3-450305BA10D1}" type="sibTrans" cxnId="{ABF1729A-43A4-4B2A-A7FF-DD465C2CE691}">
      <dgm:prSet/>
      <dgm:spPr/>
      <dgm:t>
        <a:bodyPr/>
        <a:lstStyle/>
        <a:p>
          <a:endParaRPr lang="en-US"/>
        </a:p>
      </dgm:t>
    </dgm:pt>
    <dgm:pt modelId="{1A29BD6D-4F81-4CA9-9C13-52DED4CE7B9A}">
      <dgm:prSet/>
      <dgm:spPr/>
      <dgm:t>
        <a:bodyPr/>
        <a:lstStyle/>
        <a:p>
          <a:pPr>
            <a:lnSpc>
              <a:spcPct val="100000"/>
            </a:lnSpc>
            <a:defRPr b="1"/>
          </a:pPr>
          <a:r>
            <a:rPr lang="en-US" b="1" dirty="0"/>
            <a:t>The protocol fairly portrays the knowledge expected to result</a:t>
          </a:r>
          <a:endParaRPr lang="en-US" dirty="0"/>
        </a:p>
      </dgm:t>
    </dgm:pt>
    <dgm:pt modelId="{C40B7101-45C0-44C3-8FAB-5AD4BBC726A7}" type="parTrans" cxnId="{679130B3-A03D-423B-86EF-B657BC26B030}">
      <dgm:prSet/>
      <dgm:spPr/>
      <dgm:t>
        <a:bodyPr/>
        <a:lstStyle/>
        <a:p>
          <a:endParaRPr lang="en-US"/>
        </a:p>
      </dgm:t>
    </dgm:pt>
    <dgm:pt modelId="{D39B71AB-6BD4-4435-BB6A-BBE1FE9791A6}" type="sibTrans" cxnId="{679130B3-A03D-423B-86EF-B657BC26B030}">
      <dgm:prSet/>
      <dgm:spPr/>
      <dgm:t>
        <a:bodyPr/>
        <a:lstStyle/>
        <a:p>
          <a:endParaRPr lang="en-US"/>
        </a:p>
      </dgm:t>
    </dgm:pt>
    <dgm:pt modelId="{9EAFA591-C14D-4A47-83A5-751CE1B4F5CD}" type="pres">
      <dgm:prSet presAssocID="{070F18E4-B4FC-47F7-8398-55711F03B9F5}" presName="root" presStyleCnt="0">
        <dgm:presLayoutVars>
          <dgm:dir/>
          <dgm:resizeHandles val="exact"/>
        </dgm:presLayoutVars>
      </dgm:prSet>
      <dgm:spPr/>
    </dgm:pt>
    <dgm:pt modelId="{2D657140-8D73-4DFD-AB38-E7CDA7572F79}" type="pres">
      <dgm:prSet presAssocID="{D7CC37CA-DEC0-474F-9932-515FA989CCFC}" presName="compNode" presStyleCnt="0"/>
      <dgm:spPr/>
    </dgm:pt>
    <dgm:pt modelId="{56DCF34F-7D01-4E4D-9D98-4042293A764D}" type="pres">
      <dgm:prSet presAssocID="{D7CC37CA-DEC0-474F-9932-515FA989CCFC}"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Presentation with Checklist"/>
        </a:ext>
      </dgm:extLst>
    </dgm:pt>
    <dgm:pt modelId="{430C23E5-3F88-4818-9828-73A42624569C}" type="pres">
      <dgm:prSet presAssocID="{D7CC37CA-DEC0-474F-9932-515FA989CCFC}" presName="iconSpace" presStyleCnt="0"/>
      <dgm:spPr/>
    </dgm:pt>
    <dgm:pt modelId="{B18EB433-71CE-4101-BC52-818977ACC9C1}" type="pres">
      <dgm:prSet presAssocID="{D7CC37CA-DEC0-474F-9932-515FA989CCFC}" presName="parTx" presStyleLbl="revTx" presStyleIdx="0" presStyleCnt="10">
        <dgm:presLayoutVars>
          <dgm:chMax val="0"/>
          <dgm:chPref val="0"/>
        </dgm:presLayoutVars>
      </dgm:prSet>
      <dgm:spPr/>
    </dgm:pt>
    <dgm:pt modelId="{F2BA60C3-F2EC-4D6D-AB81-3AF540B9DAA8}" type="pres">
      <dgm:prSet presAssocID="{D7CC37CA-DEC0-474F-9932-515FA989CCFC}" presName="txSpace" presStyleCnt="0"/>
      <dgm:spPr/>
    </dgm:pt>
    <dgm:pt modelId="{DBCCD1A5-8906-4C1D-B562-6B9A7F538181}" type="pres">
      <dgm:prSet presAssocID="{D7CC37CA-DEC0-474F-9932-515FA989CCFC}" presName="desTx" presStyleLbl="revTx" presStyleIdx="1" presStyleCnt="10">
        <dgm:presLayoutVars/>
      </dgm:prSet>
      <dgm:spPr/>
    </dgm:pt>
    <dgm:pt modelId="{9C46700A-7C18-4F71-AED2-65B24E87F09C}" type="pres">
      <dgm:prSet presAssocID="{7BDE6F05-6212-47E6-977F-651B8140C121}" presName="sibTrans" presStyleCnt="0"/>
      <dgm:spPr/>
    </dgm:pt>
    <dgm:pt modelId="{5388D179-5D66-443E-99FB-AF5B80D1A496}" type="pres">
      <dgm:prSet presAssocID="{06303367-652B-41FE-BFAE-071181C7F977}" presName="compNode" presStyleCnt="0"/>
      <dgm:spPr/>
    </dgm:pt>
    <dgm:pt modelId="{74C5C40B-41D7-46DE-A615-FE5EFFE37316}" type="pres">
      <dgm:prSet presAssocID="{06303367-652B-41FE-BFAE-071181C7F977}"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icroscope"/>
        </a:ext>
      </dgm:extLst>
    </dgm:pt>
    <dgm:pt modelId="{15EB7F9D-4AF3-4885-B149-B15E3B03E4DE}" type="pres">
      <dgm:prSet presAssocID="{06303367-652B-41FE-BFAE-071181C7F977}" presName="iconSpace" presStyleCnt="0"/>
      <dgm:spPr/>
    </dgm:pt>
    <dgm:pt modelId="{03E34FE4-B2AD-44E1-BA78-6A82E9813BB3}" type="pres">
      <dgm:prSet presAssocID="{06303367-652B-41FE-BFAE-071181C7F977}" presName="parTx" presStyleLbl="revTx" presStyleIdx="2" presStyleCnt="10">
        <dgm:presLayoutVars>
          <dgm:chMax val="0"/>
          <dgm:chPref val="0"/>
        </dgm:presLayoutVars>
      </dgm:prSet>
      <dgm:spPr/>
    </dgm:pt>
    <dgm:pt modelId="{55FE3824-487B-40BD-81B6-9AAF5E845E8B}" type="pres">
      <dgm:prSet presAssocID="{06303367-652B-41FE-BFAE-071181C7F977}" presName="txSpace" presStyleCnt="0"/>
      <dgm:spPr/>
    </dgm:pt>
    <dgm:pt modelId="{05854344-622A-4432-A60F-AE13F2D79073}" type="pres">
      <dgm:prSet presAssocID="{06303367-652B-41FE-BFAE-071181C7F977}" presName="desTx" presStyleLbl="revTx" presStyleIdx="3" presStyleCnt="10">
        <dgm:presLayoutVars/>
      </dgm:prSet>
      <dgm:spPr/>
    </dgm:pt>
    <dgm:pt modelId="{1979ACCC-2D25-429F-B646-3DDB5B673500}" type="pres">
      <dgm:prSet presAssocID="{99364C12-5A53-461A-AA4A-A037B0617169}" presName="sibTrans" presStyleCnt="0"/>
      <dgm:spPr/>
    </dgm:pt>
    <dgm:pt modelId="{94BA7B1A-2A78-47D9-90A1-DEB56A8220DC}" type="pres">
      <dgm:prSet presAssocID="{4897B641-EF50-46D4-9444-8EF28933E572}" presName="compNode" presStyleCnt="0"/>
      <dgm:spPr/>
    </dgm:pt>
    <dgm:pt modelId="{5CFFD573-6B11-41C3-A15E-34716A234E3B}" type="pres">
      <dgm:prSet presAssocID="{4897B641-EF50-46D4-9444-8EF28933E572}"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cientist"/>
        </a:ext>
      </dgm:extLst>
    </dgm:pt>
    <dgm:pt modelId="{4E1014B9-9BE6-4BB4-A69B-DE9968B67FF5}" type="pres">
      <dgm:prSet presAssocID="{4897B641-EF50-46D4-9444-8EF28933E572}" presName="iconSpace" presStyleCnt="0"/>
      <dgm:spPr/>
    </dgm:pt>
    <dgm:pt modelId="{AF3054BA-F336-4F30-9D6E-223FC1C79D17}" type="pres">
      <dgm:prSet presAssocID="{4897B641-EF50-46D4-9444-8EF28933E572}" presName="parTx" presStyleLbl="revTx" presStyleIdx="4" presStyleCnt="10">
        <dgm:presLayoutVars>
          <dgm:chMax val="0"/>
          <dgm:chPref val="0"/>
        </dgm:presLayoutVars>
      </dgm:prSet>
      <dgm:spPr/>
    </dgm:pt>
    <dgm:pt modelId="{096D35C8-2FE8-4894-99A3-81A87ADAEA05}" type="pres">
      <dgm:prSet presAssocID="{4897B641-EF50-46D4-9444-8EF28933E572}" presName="txSpace" presStyleCnt="0"/>
      <dgm:spPr/>
    </dgm:pt>
    <dgm:pt modelId="{92A4339B-3DA6-4B98-B2A0-8D75694C25EF}" type="pres">
      <dgm:prSet presAssocID="{4897B641-EF50-46D4-9444-8EF28933E572}" presName="desTx" presStyleLbl="revTx" presStyleIdx="5" presStyleCnt="10">
        <dgm:presLayoutVars/>
      </dgm:prSet>
      <dgm:spPr/>
    </dgm:pt>
    <dgm:pt modelId="{38BB5864-411D-4221-94F6-3AB79DB84492}" type="pres">
      <dgm:prSet presAssocID="{3CA62EB2-A0F5-4C4F-993A-5CB9452EF858}" presName="sibTrans" presStyleCnt="0"/>
      <dgm:spPr/>
    </dgm:pt>
    <dgm:pt modelId="{CC93CFC9-869F-4645-9FCF-1EDCE981BFC4}" type="pres">
      <dgm:prSet presAssocID="{9EA93115-F12A-4943-A74F-358EAA6B12E9}" presName="compNode" presStyleCnt="0"/>
      <dgm:spPr/>
    </dgm:pt>
    <dgm:pt modelId="{D5144FCB-D3C0-42AF-B7A7-B561BCEACA71}" type="pres">
      <dgm:prSet presAssocID="{9EA93115-F12A-4943-A74F-358EAA6B12E9}"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Help"/>
        </a:ext>
      </dgm:extLst>
    </dgm:pt>
    <dgm:pt modelId="{20C3274E-E86D-4989-8AB2-1D0A5ABCAE0B}" type="pres">
      <dgm:prSet presAssocID="{9EA93115-F12A-4943-A74F-358EAA6B12E9}" presName="iconSpace" presStyleCnt="0"/>
      <dgm:spPr/>
    </dgm:pt>
    <dgm:pt modelId="{01BCD26E-156C-4D94-8E43-A92B23235BD1}" type="pres">
      <dgm:prSet presAssocID="{9EA93115-F12A-4943-A74F-358EAA6B12E9}" presName="parTx" presStyleLbl="revTx" presStyleIdx="6" presStyleCnt="10">
        <dgm:presLayoutVars>
          <dgm:chMax val="0"/>
          <dgm:chPref val="0"/>
        </dgm:presLayoutVars>
      </dgm:prSet>
      <dgm:spPr/>
    </dgm:pt>
    <dgm:pt modelId="{1CE7AF54-777C-4369-9ACF-DC6C1BE4BC35}" type="pres">
      <dgm:prSet presAssocID="{9EA93115-F12A-4943-A74F-358EAA6B12E9}" presName="txSpace" presStyleCnt="0"/>
      <dgm:spPr/>
    </dgm:pt>
    <dgm:pt modelId="{5F0F96A7-E8BF-43B5-82F7-0E2BB4800F15}" type="pres">
      <dgm:prSet presAssocID="{9EA93115-F12A-4943-A74F-358EAA6B12E9}" presName="desTx" presStyleLbl="revTx" presStyleIdx="7" presStyleCnt="10">
        <dgm:presLayoutVars/>
      </dgm:prSet>
      <dgm:spPr/>
    </dgm:pt>
    <dgm:pt modelId="{8DE7887A-E673-4D2F-B13A-70AD9506BD42}" type="pres">
      <dgm:prSet presAssocID="{268E8198-16B5-42C7-A2B3-450305BA10D1}" presName="sibTrans" presStyleCnt="0"/>
      <dgm:spPr/>
    </dgm:pt>
    <dgm:pt modelId="{A22FFB9F-DB44-4F99-8650-2E3C72E81087}" type="pres">
      <dgm:prSet presAssocID="{1A29BD6D-4F81-4CA9-9C13-52DED4CE7B9A}" presName="compNode" presStyleCnt="0"/>
      <dgm:spPr/>
    </dgm:pt>
    <dgm:pt modelId="{777D7514-3431-4C50-82C0-39EF889E3D2F}" type="pres">
      <dgm:prSet presAssocID="{1A29BD6D-4F81-4CA9-9C13-52DED4CE7B9A}"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Head with Gears"/>
        </a:ext>
      </dgm:extLst>
    </dgm:pt>
    <dgm:pt modelId="{AFB40CBE-3ADF-4431-B721-11832B37AA70}" type="pres">
      <dgm:prSet presAssocID="{1A29BD6D-4F81-4CA9-9C13-52DED4CE7B9A}" presName="iconSpace" presStyleCnt="0"/>
      <dgm:spPr/>
    </dgm:pt>
    <dgm:pt modelId="{C9FA7DAF-1B0C-42ED-B72E-EAFB7922635F}" type="pres">
      <dgm:prSet presAssocID="{1A29BD6D-4F81-4CA9-9C13-52DED4CE7B9A}" presName="parTx" presStyleLbl="revTx" presStyleIdx="8" presStyleCnt="10">
        <dgm:presLayoutVars>
          <dgm:chMax val="0"/>
          <dgm:chPref val="0"/>
        </dgm:presLayoutVars>
      </dgm:prSet>
      <dgm:spPr/>
    </dgm:pt>
    <dgm:pt modelId="{2866B80B-86F4-4DD0-984B-72DB3855D98E}" type="pres">
      <dgm:prSet presAssocID="{1A29BD6D-4F81-4CA9-9C13-52DED4CE7B9A}" presName="txSpace" presStyleCnt="0"/>
      <dgm:spPr/>
    </dgm:pt>
    <dgm:pt modelId="{21A68111-BDB6-43D7-9F73-19580B68E1FE}" type="pres">
      <dgm:prSet presAssocID="{1A29BD6D-4F81-4CA9-9C13-52DED4CE7B9A}" presName="desTx" presStyleLbl="revTx" presStyleIdx="9" presStyleCnt="10">
        <dgm:presLayoutVars/>
      </dgm:prSet>
      <dgm:spPr/>
    </dgm:pt>
  </dgm:ptLst>
  <dgm:cxnLst>
    <dgm:cxn modelId="{FC1C8D0D-A9BD-4D41-BAF1-3FCE64256DE2}" srcId="{070F18E4-B4FC-47F7-8398-55711F03B9F5}" destId="{D7CC37CA-DEC0-474F-9932-515FA989CCFC}" srcOrd="0" destOrd="0" parTransId="{55945E9A-3892-4421-B650-B06ECDE1CA68}" sibTransId="{7BDE6F05-6212-47E6-977F-651B8140C121}"/>
    <dgm:cxn modelId="{5DB6A41A-64E2-46D5-8348-BD8F832C8B88}" type="presOf" srcId="{67872D0F-AFEB-447B-99AE-50394B071E55}" destId="{DBCCD1A5-8906-4C1D-B562-6B9A7F538181}" srcOrd="0" destOrd="2" presId="urn:microsoft.com/office/officeart/2018/2/layout/IconLabelDescriptionList"/>
    <dgm:cxn modelId="{574F0E1B-9E70-450E-8781-8BD03F99E0E7}" type="presOf" srcId="{D7CC37CA-DEC0-474F-9932-515FA989CCFC}" destId="{B18EB433-71CE-4101-BC52-818977ACC9C1}" srcOrd="0" destOrd="0" presId="urn:microsoft.com/office/officeart/2018/2/layout/IconLabelDescriptionList"/>
    <dgm:cxn modelId="{1B3CDD36-AEBB-4221-B838-F60B1DDB29BD}" type="presOf" srcId="{D691AFDC-F0F3-4346-8ED8-36403EAEC8F0}" destId="{DBCCD1A5-8906-4C1D-B562-6B9A7F538181}" srcOrd="0" destOrd="0" presId="urn:microsoft.com/office/officeart/2018/2/layout/IconLabelDescriptionList"/>
    <dgm:cxn modelId="{39A5D237-9D9F-46D9-B377-DB9FC0C01CBC}" srcId="{070F18E4-B4FC-47F7-8398-55711F03B9F5}" destId="{4897B641-EF50-46D4-9444-8EF28933E572}" srcOrd="2" destOrd="0" parTransId="{25FD9341-6A39-422B-815A-8254A24DE2F4}" sibTransId="{3CA62EB2-A0F5-4C4F-993A-5CB9452EF858}"/>
    <dgm:cxn modelId="{90D57D52-8B98-41FC-81C1-EFB15D01D4B9}" type="presOf" srcId="{06303367-652B-41FE-BFAE-071181C7F977}" destId="{03E34FE4-B2AD-44E1-BA78-6A82E9813BB3}" srcOrd="0" destOrd="0" presId="urn:microsoft.com/office/officeart/2018/2/layout/IconLabelDescriptionList"/>
    <dgm:cxn modelId="{9EFE9B74-CE23-43D8-8A80-363A65D13D49}" type="presOf" srcId="{6505F706-8204-47B5-BE95-2F9A4B8F5B78}" destId="{DBCCD1A5-8906-4C1D-B562-6B9A7F538181}" srcOrd="0" destOrd="1" presId="urn:microsoft.com/office/officeart/2018/2/layout/IconLabelDescriptionList"/>
    <dgm:cxn modelId="{6698D978-0D36-48F7-AE9C-D3C6CAEEC803}" type="presOf" srcId="{070F18E4-B4FC-47F7-8398-55711F03B9F5}" destId="{9EAFA591-C14D-4A47-83A5-751CE1B4F5CD}" srcOrd="0" destOrd="0" presId="urn:microsoft.com/office/officeart/2018/2/layout/IconLabelDescriptionList"/>
    <dgm:cxn modelId="{8B24837A-0D7B-40D5-BE34-7F1C3777D4BF}" type="presOf" srcId="{9EA93115-F12A-4943-A74F-358EAA6B12E9}" destId="{01BCD26E-156C-4D94-8E43-A92B23235BD1}" srcOrd="0" destOrd="0" presId="urn:microsoft.com/office/officeart/2018/2/layout/IconLabelDescriptionList"/>
    <dgm:cxn modelId="{A3A6907E-D0B3-44F4-88F9-115344F0A754}" type="presOf" srcId="{1A29BD6D-4F81-4CA9-9C13-52DED4CE7B9A}" destId="{C9FA7DAF-1B0C-42ED-B72E-EAFB7922635F}" srcOrd="0" destOrd="0" presId="urn:microsoft.com/office/officeart/2018/2/layout/IconLabelDescriptionList"/>
    <dgm:cxn modelId="{3477A881-BB0D-4DF5-87F8-E2FF7C957DF5}" type="presOf" srcId="{5A8511E2-3754-478D-AC48-68115D258253}" destId="{DBCCD1A5-8906-4C1D-B562-6B9A7F538181}" srcOrd="0" destOrd="7" presId="urn:microsoft.com/office/officeart/2018/2/layout/IconLabelDescriptionList"/>
    <dgm:cxn modelId="{3B978783-F7D2-4887-8DE9-83FE58B99304}" srcId="{D7CC37CA-DEC0-474F-9932-515FA989CCFC}" destId="{6505F706-8204-47B5-BE95-2F9A4B8F5B78}" srcOrd="1" destOrd="0" parTransId="{F4E394F7-F747-4109-9D15-F0746F4067DD}" sibTransId="{EF25E31F-C871-4376-8205-E9989B66F37E}"/>
    <dgm:cxn modelId="{0B6A8883-C8F8-407C-B97F-D953E57DE962}" type="presOf" srcId="{834489A8-9A9F-41F5-84BB-84A2AD83B5C2}" destId="{DBCCD1A5-8906-4C1D-B562-6B9A7F538181}" srcOrd="0" destOrd="5" presId="urn:microsoft.com/office/officeart/2018/2/layout/IconLabelDescriptionList"/>
    <dgm:cxn modelId="{C1F2998A-C0CD-475F-9B61-AF832DFE6D37}" srcId="{D7CC37CA-DEC0-474F-9932-515FA989CCFC}" destId="{BC7CF834-23F2-48C3-9AE8-3DBD21C3B66C}" srcOrd="4" destOrd="0" parTransId="{FB3A7531-07A9-4722-8255-2BB183120BB3}" sibTransId="{B3F74E05-2D50-44D5-88EA-216A9C928099}"/>
    <dgm:cxn modelId="{4083718B-5648-4FC3-A4C1-1A31AC3B4C2F}" type="presOf" srcId="{4897B641-EF50-46D4-9444-8EF28933E572}" destId="{AF3054BA-F336-4F30-9D6E-223FC1C79D17}" srcOrd="0" destOrd="0" presId="urn:microsoft.com/office/officeart/2018/2/layout/IconLabelDescriptionList"/>
    <dgm:cxn modelId="{EF4F4C94-AB09-4AC0-BFA9-FC547E8228D9}" srcId="{D7CC37CA-DEC0-474F-9932-515FA989CCFC}" destId="{5A8511E2-3754-478D-AC48-68115D258253}" srcOrd="7" destOrd="0" parTransId="{2C8310E5-F583-4839-B7F9-F48A6B764552}" sibTransId="{F0B72645-05AC-47EB-B189-ACA322FB5E6E}"/>
    <dgm:cxn modelId="{ABF1729A-43A4-4B2A-A7FF-DD465C2CE691}" srcId="{070F18E4-B4FC-47F7-8398-55711F03B9F5}" destId="{9EA93115-F12A-4943-A74F-358EAA6B12E9}" srcOrd="3" destOrd="0" parTransId="{C3086252-0061-447A-BFBB-47AA66E92428}" sibTransId="{268E8198-16B5-42C7-A2B3-450305BA10D1}"/>
    <dgm:cxn modelId="{679130B3-A03D-423B-86EF-B657BC26B030}" srcId="{070F18E4-B4FC-47F7-8398-55711F03B9F5}" destId="{1A29BD6D-4F81-4CA9-9C13-52DED4CE7B9A}" srcOrd="4" destOrd="0" parTransId="{C40B7101-45C0-44C3-8FAB-5AD4BBC726A7}" sibTransId="{D39B71AB-6BD4-4435-BB6A-BBE1FE9791A6}"/>
    <dgm:cxn modelId="{864BEAC0-2B09-403B-90C7-3C1DF299218C}" srcId="{D7CC37CA-DEC0-474F-9932-515FA989CCFC}" destId="{D691AFDC-F0F3-4346-8ED8-36403EAEC8F0}" srcOrd="0" destOrd="0" parTransId="{671B85D8-66C6-4627-80CD-7928C4980835}" sibTransId="{10B75FA8-FE3E-438D-947A-90A60A7FE33E}"/>
    <dgm:cxn modelId="{9222B6C3-455C-47A5-BAFD-9121A164D96D}" type="presOf" srcId="{BC7CF834-23F2-48C3-9AE8-3DBD21C3B66C}" destId="{DBCCD1A5-8906-4C1D-B562-6B9A7F538181}" srcOrd="0" destOrd="4" presId="urn:microsoft.com/office/officeart/2018/2/layout/IconLabelDescriptionList"/>
    <dgm:cxn modelId="{CED05BDD-8C2E-4F6C-9A25-1A16DBCF47F5}" srcId="{070F18E4-B4FC-47F7-8398-55711F03B9F5}" destId="{06303367-652B-41FE-BFAE-071181C7F977}" srcOrd="1" destOrd="0" parTransId="{D22ECC5D-7529-464C-88C7-B1FA5F9442D4}" sibTransId="{99364C12-5A53-461A-AA4A-A037B0617169}"/>
    <dgm:cxn modelId="{D253DCDF-EF10-450F-921E-D20B031BCE6A}" type="presOf" srcId="{6C810A8F-4156-43A7-965E-30202AAD74FE}" destId="{DBCCD1A5-8906-4C1D-B562-6B9A7F538181}" srcOrd="0" destOrd="6" presId="urn:microsoft.com/office/officeart/2018/2/layout/IconLabelDescriptionList"/>
    <dgm:cxn modelId="{226214E1-48C4-4038-968E-BF1AA7C8F3B8}" srcId="{D7CC37CA-DEC0-474F-9932-515FA989CCFC}" destId="{834489A8-9A9F-41F5-84BB-84A2AD83B5C2}" srcOrd="5" destOrd="0" parTransId="{6C7FF7EA-983E-4CD6-B849-10095D56F298}" sibTransId="{AA857266-EA3E-4E2D-B203-5D2C74B91800}"/>
    <dgm:cxn modelId="{E5AB3AE9-45B0-46BE-AF67-C0093344E387}" srcId="{D7CC37CA-DEC0-474F-9932-515FA989CCFC}" destId="{6C810A8F-4156-43A7-965E-30202AAD74FE}" srcOrd="6" destOrd="0" parTransId="{AFAD9A5D-2D36-44F3-A67F-C00B35F3E021}" sibTransId="{F27E2FEC-9109-434A-94D9-77A0FD32691B}"/>
    <dgm:cxn modelId="{E93E16F3-1D14-41BF-ADFB-CCC1822F6897}" srcId="{D7CC37CA-DEC0-474F-9932-515FA989CCFC}" destId="{67872D0F-AFEB-447B-99AE-50394B071E55}" srcOrd="2" destOrd="0" parTransId="{A80FBDDA-08E2-47DC-BFBD-B7237D4C509E}" sibTransId="{70ECC3F9-4FDF-470D-827A-464D66E8B7D4}"/>
    <dgm:cxn modelId="{E3CE97FA-B8AD-488C-A2E7-2044800DEFA3}" type="presOf" srcId="{C8F139FE-651D-4380-8B70-6281FA02FDEB}" destId="{DBCCD1A5-8906-4C1D-B562-6B9A7F538181}" srcOrd="0" destOrd="3" presId="urn:microsoft.com/office/officeart/2018/2/layout/IconLabelDescriptionList"/>
    <dgm:cxn modelId="{0D1B12FF-32DF-428E-BED1-A7796CBEBFA3}" srcId="{D7CC37CA-DEC0-474F-9932-515FA989CCFC}" destId="{C8F139FE-651D-4380-8B70-6281FA02FDEB}" srcOrd="3" destOrd="0" parTransId="{DA21ED72-B6FF-4278-A683-8F39A8CCE3BC}" sibTransId="{B687B712-7CCF-42C0-B7A4-7F0BFC8A3553}"/>
    <dgm:cxn modelId="{BECF177E-79C3-416D-9804-248309CE502D}" type="presParOf" srcId="{9EAFA591-C14D-4A47-83A5-751CE1B4F5CD}" destId="{2D657140-8D73-4DFD-AB38-E7CDA7572F79}" srcOrd="0" destOrd="0" presId="urn:microsoft.com/office/officeart/2018/2/layout/IconLabelDescriptionList"/>
    <dgm:cxn modelId="{3FF810F9-F08D-445B-9E70-B67FD7687241}" type="presParOf" srcId="{2D657140-8D73-4DFD-AB38-E7CDA7572F79}" destId="{56DCF34F-7D01-4E4D-9D98-4042293A764D}" srcOrd="0" destOrd="0" presId="urn:microsoft.com/office/officeart/2018/2/layout/IconLabelDescriptionList"/>
    <dgm:cxn modelId="{67D4FFC7-4614-46BB-B707-AF438F9D3357}" type="presParOf" srcId="{2D657140-8D73-4DFD-AB38-E7CDA7572F79}" destId="{430C23E5-3F88-4818-9828-73A42624569C}" srcOrd="1" destOrd="0" presId="urn:microsoft.com/office/officeart/2018/2/layout/IconLabelDescriptionList"/>
    <dgm:cxn modelId="{D52B5368-701D-4356-B029-D6B0CD0F5612}" type="presParOf" srcId="{2D657140-8D73-4DFD-AB38-E7CDA7572F79}" destId="{B18EB433-71CE-4101-BC52-818977ACC9C1}" srcOrd="2" destOrd="0" presId="urn:microsoft.com/office/officeart/2018/2/layout/IconLabelDescriptionList"/>
    <dgm:cxn modelId="{C3B20C72-ADD8-4B15-864F-A61485660D53}" type="presParOf" srcId="{2D657140-8D73-4DFD-AB38-E7CDA7572F79}" destId="{F2BA60C3-F2EC-4D6D-AB81-3AF540B9DAA8}" srcOrd="3" destOrd="0" presId="urn:microsoft.com/office/officeart/2018/2/layout/IconLabelDescriptionList"/>
    <dgm:cxn modelId="{188E4BC8-FEC6-4D00-8F8B-14678FABE98E}" type="presParOf" srcId="{2D657140-8D73-4DFD-AB38-E7CDA7572F79}" destId="{DBCCD1A5-8906-4C1D-B562-6B9A7F538181}" srcOrd="4" destOrd="0" presId="urn:microsoft.com/office/officeart/2018/2/layout/IconLabelDescriptionList"/>
    <dgm:cxn modelId="{ED6DBDCF-5E7B-41A6-84DE-2EBDC6A7C056}" type="presParOf" srcId="{9EAFA591-C14D-4A47-83A5-751CE1B4F5CD}" destId="{9C46700A-7C18-4F71-AED2-65B24E87F09C}" srcOrd="1" destOrd="0" presId="urn:microsoft.com/office/officeart/2018/2/layout/IconLabelDescriptionList"/>
    <dgm:cxn modelId="{1C9DFEF7-4A29-40BA-AAE4-2C1B36461B79}" type="presParOf" srcId="{9EAFA591-C14D-4A47-83A5-751CE1B4F5CD}" destId="{5388D179-5D66-443E-99FB-AF5B80D1A496}" srcOrd="2" destOrd="0" presId="urn:microsoft.com/office/officeart/2018/2/layout/IconLabelDescriptionList"/>
    <dgm:cxn modelId="{202DB4E0-FBFB-4D11-A94D-30405E828F2F}" type="presParOf" srcId="{5388D179-5D66-443E-99FB-AF5B80D1A496}" destId="{74C5C40B-41D7-46DE-A615-FE5EFFE37316}" srcOrd="0" destOrd="0" presId="urn:microsoft.com/office/officeart/2018/2/layout/IconLabelDescriptionList"/>
    <dgm:cxn modelId="{1BACA9D2-7F3A-42C4-86D6-38A4CFE4A6C7}" type="presParOf" srcId="{5388D179-5D66-443E-99FB-AF5B80D1A496}" destId="{15EB7F9D-4AF3-4885-B149-B15E3B03E4DE}" srcOrd="1" destOrd="0" presId="urn:microsoft.com/office/officeart/2018/2/layout/IconLabelDescriptionList"/>
    <dgm:cxn modelId="{219EE921-A905-4483-9548-F7203303768F}" type="presParOf" srcId="{5388D179-5D66-443E-99FB-AF5B80D1A496}" destId="{03E34FE4-B2AD-44E1-BA78-6A82E9813BB3}" srcOrd="2" destOrd="0" presId="urn:microsoft.com/office/officeart/2018/2/layout/IconLabelDescriptionList"/>
    <dgm:cxn modelId="{30126D1B-B9A6-41E3-9C65-D8A1F21CA861}" type="presParOf" srcId="{5388D179-5D66-443E-99FB-AF5B80D1A496}" destId="{55FE3824-487B-40BD-81B6-9AAF5E845E8B}" srcOrd="3" destOrd="0" presId="urn:microsoft.com/office/officeart/2018/2/layout/IconLabelDescriptionList"/>
    <dgm:cxn modelId="{8FE043A9-C339-4665-879C-AC9AB5657003}" type="presParOf" srcId="{5388D179-5D66-443E-99FB-AF5B80D1A496}" destId="{05854344-622A-4432-A60F-AE13F2D79073}" srcOrd="4" destOrd="0" presId="urn:microsoft.com/office/officeart/2018/2/layout/IconLabelDescriptionList"/>
    <dgm:cxn modelId="{333DA6E6-B120-4C02-94B0-C005D4E9F1BA}" type="presParOf" srcId="{9EAFA591-C14D-4A47-83A5-751CE1B4F5CD}" destId="{1979ACCC-2D25-429F-B646-3DDB5B673500}" srcOrd="3" destOrd="0" presId="urn:microsoft.com/office/officeart/2018/2/layout/IconLabelDescriptionList"/>
    <dgm:cxn modelId="{246161B6-FC05-496C-BC74-83729C41F49D}" type="presParOf" srcId="{9EAFA591-C14D-4A47-83A5-751CE1B4F5CD}" destId="{94BA7B1A-2A78-47D9-90A1-DEB56A8220DC}" srcOrd="4" destOrd="0" presId="urn:microsoft.com/office/officeart/2018/2/layout/IconLabelDescriptionList"/>
    <dgm:cxn modelId="{1B51913B-C208-46DE-BC5E-556BB7103891}" type="presParOf" srcId="{94BA7B1A-2A78-47D9-90A1-DEB56A8220DC}" destId="{5CFFD573-6B11-41C3-A15E-34716A234E3B}" srcOrd="0" destOrd="0" presId="urn:microsoft.com/office/officeart/2018/2/layout/IconLabelDescriptionList"/>
    <dgm:cxn modelId="{A6611C5C-66E0-4543-8F65-B1A5313AEA8F}" type="presParOf" srcId="{94BA7B1A-2A78-47D9-90A1-DEB56A8220DC}" destId="{4E1014B9-9BE6-4BB4-A69B-DE9968B67FF5}" srcOrd="1" destOrd="0" presId="urn:microsoft.com/office/officeart/2018/2/layout/IconLabelDescriptionList"/>
    <dgm:cxn modelId="{D5E48A03-A2A5-4DCE-A168-8A736FF654B4}" type="presParOf" srcId="{94BA7B1A-2A78-47D9-90A1-DEB56A8220DC}" destId="{AF3054BA-F336-4F30-9D6E-223FC1C79D17}" srcOrd="2" destOrd="0" presId="urn:microsoft.com/office/officeart/2018/2/layout/IconLabelDescriptionList"/>
    <dgm:cxn modelId="{9C90F99E-7715-4E8B-9E7C-E91592178A24}" type="presParOf" srcId="{94BA7B1A-2A78-47D9-90A1-DEB56A8220DC}" destId="{096D35C8-2FE8-4894-99A3-81A87ADAEA05}" srcOrd="3" destOrd="0" presId="urn:microsoft.com/office/officeart/2018/2/layout/IconLabelDescriptionList"/>
    <dgm:cxn modelId="{DCE5E1A8-A472-42B1-B8CF-18F718D9E29B}" type="presParOf" srcId="{94BA7B1A-2A78-47D9-90A1-DEB56A8220DC}" destId="{92A4339B-3DA6-4B98-B2A0-8D75694C25EF}" srcOrd="4" destOrd="0" presId="urn:microsoft.com/office/officeart/2018/2/layout/IconLabelDescriptionList"/>
    <dgm:cxn modelId="{B7C8E8CC-AD48-448F-8FB4-379E7FC72B59}" type="presParOf" srcId="{9EAFA591-C14D-4A47-83A5-751CE1B4F5CD}" destId="{38BB5864-411D-4221-94F6-3AB79DB84492}" srcOrd="5" destOrd="0" presId="urn:microsoft.com/office/officeart/2018/2/layout/IconLabelDescriptionList"/>
    <dgm:cxn modelId="{B7B2160E-1C59-497E-BD3E-1852405F63A9}" type="presParOf" srcId="{9EAFA591-C14D-4A47-83A5-751CE1B4F5CD}" destId="{CC93CFC9-869F-4645-9FCF-1EDCE981BFC4}" srcOrd="6" destOrd="0" presId="urn:microsoft.com/office/officeart/2018/2/layout/IconLabelDescriptionList"/>
    <dgm:cxn modelId="{B99B5391-35BA-4003-A32D-65220D00733E}" type="presParOf" srcId="{CC93CFC9-869F-4645-9FCF-1EDCE981BFC4}" destId="{D5144FCB-D3C0-42AF-B7A7-B561BCEACA71}" srcOrd="0" destOrd="0" presId="urn:microsoft.com/office/officeart/2018/2/layout/IconLabelDescriptionList"/>
    <dgm:cxn modelId="{8A36FC14-87C7-4D84-B601-DE684D75B2CF}" type="presParOf" srcId="{CC93CFC9-869F-4645-9FCF-1EDCE981BFC4}" destId="{20C3274E-E86D-4989-8AB2-1D0A5ABCAE0B}" srcOrd="1" destOrd="0" presId="urn:microsoft.com/office/officeart/2018/2/layout/IconLabelDescriptionList"/>
    <dgm:cxn modelId="{D7A7DE8F-4826-4106-B046-8E35D3298F4F}" type="presParOf" srcId="{CC93CFC9-869F-4645-9FCF-1EDCE981BFC4}" destId="{01BCD26E-156C-4D94-8E43-A92B23235BD1}" srcOrd="2" destOrd="0" presId="urn:microsoft.com/office/officeart/2018/2/layout/IconLabelDescriptionList"/>
    <dgm:cxn modelId="{C4ABD4E7-3774-4489-BEED-91A6296B155A}" type="presParOf" srcId="{CC93CFC9-869F-4645-9FCF-1EDCE981BFC4}" destId="{1CE7AF54-777C-4369-9ACF-DC6C1BE4BC35}" srcOrd="3" destOrd="0" presId="urn:microsoft.com/office/officeart/2018/2/layout/IconLabelDescriptionList"/>
    <dgm:cxn modelId="{CC461F43-EAE6-4D36-B46A-CE3C071639A7}" type="presParOf" srcId="{CC93CFC9-869F-4645-9FCF-1EDCE981BFC4}" destId="{5F0F96A7-E8BF-43B5-82F7-0E2BB4800F15}" srcOrd="4" destOrd="0" presId="urn:microsoft.com/office/officeart/2018/2/layout/IconLabelDescriptionList"/>
    <dgm:cxn modelId="{A8F8679B-F299-46B5-A6CD-031ED49F887A}" type="presParOf" srcId="{9EAFA591-C14D-4A47-83A5-751CE1B4F5CD}" destId="{8DE7887A-E673-4D2F-B13A-70AD9506BD42}" srcOrd="7" destOrd="0" presId="urn:microsoft.com/office/officeart/2018/2/layout/IconLabelDescriptionList"/>
    <dgm:cxn modelId="{BE4BBBD7-18E7-4D7C-8AA3-099EEB01110E}" type="presParOf" srcId="{9EAFA591-C14D-4A47-83A5-751CE1B4F5CD}" destId="{A22FFB9F-DB44-4F99-8650-2E3C72E81087}" srcOrd="8" destOrd="0" presId="urn:microsoft.com/office/officeart/2018/2/layout/IconLabelDescriptionList"/>
    <dgm:cxn modelId="{96200A41-F76E-4D44-91D7-DCD78E2F7C53}" type="presParOf" srcId="{A22FFB9F-DB44-4F99-8650-2E3C72E81087}" destId="{777D7514-3431-4C50-82C0-39EF889E3D2F}" srcOrd="0" destOrd="0" presId="urn:microsoft.com/office/officeart/2018/2/layout/IconLabelDescriptionList"/>
    <dgm:cxn modelId="{EBF16B0E-4CA3-4474-89D1-1939AF59AFF4}" type="presParOf" srcId="{A22FFB9F-DB44-4F99-8650-2E3C72E81087}" destId="{AFB40CBE-3ADF-4431-B721-11832B37AA70}" srcOrd="1" destOrd="0" presId="urn:microsoft.com/office/officeart/2018/2/layout/IconLabelDescriptionList"/>
    <dgm:cxn modelId="{BB448B59-C6C2-4196-AC5D-F071482D2430}" type="presParOf" srcId="{A22FFB9F-DB44-4F99-8650-2E3C72E81087}" destId="{C9FA7DAF-1B0C-42ED-B72E-EAFB7922635F}" srcOrd="2" destOrd="0" presId="urn:microsoft.com/office/officeart/2018/2/layout/IconLabelDescriptionList"/>
    <dgm:cxn modelId="{2E04FA40-AEF8-491B-A5C1-30A704ECEA92}" type="presParOf" srcId="{A22FFB9F-DB44-4F99-8650-2E3C72E81087}" destId="{2866B80B-86F4-4DD0-984B-72DB3855D98E}" srcOrd="3" destOrd="0" presId="urn:microsoft.com/office/officeart/2018/2/layout/IconLabelDescriptionList"/>
    <dgm:cxn modelId="{DBD30CF6-9D15-4520-8AA7-6A1CAAFCB628}" type="presParOf" srcId="{A22FFB9F-DB44-4F99-8650-2E3C72E81087}" destId="{21A68111-BDB6-43D7-9F73-19580B68E1FE}"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03F19A-A782-4E5A-9625-093D1EDAA0BB}">
      <dsp:nvSpPr>
        <dsp:cNvPr id="0" name=""/>
        <dsp:cNvSpPr/>
      </dsp:nvSpPr>
      <dsp:spPr>
        <a:xfrm>
          <a:off x="0" y="2824956"/>
          <a:ext cx="6797675" cy="0"/>
        </a:xfrm>
        <a:prstGeom prst="line">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tailEnd type="triangle" w="lg" len="lg"/>
        </a:ln>
        <a:effectLst/>
      </dsp:spPr>
      <dsp:style>
        <a:lnRef idx="2">
          <a:scrgbClr r="0" g="0" b="0"/>
        </a:lnRef>
        <a:fillRef idx="1">
          <a:scrgbClr r="0" g="0" b="0"/>
        </a:fillRef>
        <a:effectRef idx="0">
          <a:scrgbClr r="0" g="0" b="0"/>
        </a:effectRef>
        <a:fontRef idx="minor"/>
      </dsp:style>
    </dsp:sp>
    <dsp:sp modelId="{6F35A2C6-D52B-4D0D-A568-29C7D5CB9D78}">
      <dsp:nvSpPr>
        <dsp:cNvPr id="0" name=""/>
        <dsp:cNvSpPr/>
      </dsp:nvSpPr>
      <dsp:spPr>
        <a:xfrm rot="8100000">
          <a:off x="83555" y="659957"/>
          <a:ext cx="397658" cy="397658"/>
        </a:xfrm>
        <a:prstGeom prst="teardrop">
          <a:avLst>
            <a:gd name="adj" fmla="val 115000"/>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A20BABE-DBEE-4C24-BE16-E45AAEA3EDCA}">
      <dsp:nvSpPr>
        <dsp:cNvPr id="0" name=""/>
        <dsp:cNvSpPr/>
      </dsp:nvSpPr>
      <dsp:spPr>
        <a:xfrm>
          <a:off x="127731" y="704133"/>
          <a:ext cx="309305" cy="309305"/>
        </a:xfrm>
        <a:prstGeom prst="ellipse">
          <a:avLst/>
        </a:prstGeom>
        <a:solidFill>
          <a:schemeClr val="lt1">
            <a:alpha val="90000"/>
            <a:hueOff val="0"/>
            <a:satOff val="0"/>
            <a:lumOff val="0"/>
            <a:alphaOff val="0"/>
          </a:schemeClr>
        </a:solidFill>
        <a:ln w="15875" cap="flat" cmpd="sng" algn="ctr">
          <a:noFill/>
          <a:prstDash val="solid"/>
        </a:ln>
        <a:effectLst/>
      </dsp:spPr>
      <dsp:style>
        <a:lnRef idx="2">
          <a:scrgbClr r="0" g="0" b="0"/>
        </a:lnRef>
        <a:fillRef idx="1">
          <a:scrgbClr r="0" g="0" b="0"/>
        </a:fillRef>
        <a:effectRef idx="0">
          <a:scrgbClr r="0" g="0" b="0"/>
        </a:effectRef>
        <a:fontRef idx="minor"/>
      </dsp:style>
    </dsp:sp>
    <dsp:sp modelId="{3ED01646-9ED9-44BF-8F18-EE860C524998}">
      <dsp:nvSpPr>
        <dsp:cNvPr id="0" name=""/>
        <dsp:cNvSpPr/>
      </dsp:nvSpPr>
      <dsp:spPr>
        <a:xfrm>
          <a:off x="563571" y="1152582"/>
          <a:ext cx="2172628" cy="16723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9850" rIns="69850" bIns="104775" numCol="1" spcCol="1270" anchor="t" anchorCtr="0">
          <a:noAutofit/>
        </a:bodyPr>
        <a:lstStyle/>
        <a:p>
          <a:pPr marL="0" lvl="0" indent="0" algn="l" defTabSz="488950">
            <a:lnSpc>
              <a:spcPct val="90000"/>
            </a:lnSpc>
            <a:spcBef>
              <a:spcPct val="0"/>
            </a:spcBef>
            <a:spcAft>
              <a:spcPct val="35000"/>
            </a:spcAft>
            <a:buNone/>
          </a:pPr>
          <a:r>
            <a:rPr lang="en-US" sz="1100" kern="1200"/>
            <a:t>“The experiment should be such as to yield fruitful results for the good of society, unprocurable by other methods or means of study, and not random and unnecessary in nature.”</a:t>
          </a:r>
          <a:endParaRPr lang="en-US" sz="1100" kern="1200" dirty="0"/>
        </a:p>
      </dsp:txBody>
      <dsp:txXfrm>
        <a:off x="563571" y="1152582"/>
        <a:ext cx="2172628" cy="1672373"/>
      </dsp:txXfrm>
    </dsp:sp>
    <dsp:sp modelId="{9A7C4BC5-8408-4A9F-95F6-2C530BD76C90}">
      <dsp:nvSpPr>
        <dsp:cNvPr id="0" name=""/>
        <dsp:cNvSpPr/>
      </dsp:nvSpPr>
      <dsp:spPr>
        <a:xfrm>
          <a:off x="563571" y="564991"/>
          <a:ext cx="2172628" cy="587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95250" bIns="0" numCol="1" spcCol="1270" anchor="ctr" anchorCtr="0">
          <a:noAutofit/>
        </a:bodyPr>
        <a:lstStyle/>
        <a:p>
          <a:pPr marL="0" lvl="0" indent="0" algn="l" defTabSz="666750">
            <a:lnSpc>
              <a:spcPct val="90000"/>
            </a:lnSpc>
            <a:spcBef>
              <a:spcPct val="0"/>
            </a:spcBef>
            <a:spcAft>
              <a:spcPct val="35000"/>
            </a:spcAft>
            <a:buNone/>
            <a:defRPr b="1"/>
          </a:pPr>
          <a:r>
            <a:rPr lang="en-US" sz="1500" kern="1200" dirty="0"/>
            <a:t>Nuremburg Code (1949)</a:t>
          </a:r>
        </a:p>
      </dsp:txBody>
      <dsp:txXfrm>
        <a:off x="563571" y="564991"/>
        <a:ext cx="2172628" cy="587590"/>
      </dsp:txXfrm>
    </dsp:sp>
    <dsp:sp modelId="{7489FD9C-209C-450B-A153-25ECC5553CBF}">
      <dsp:nvSpPr>
        <dsp:cNvPr id="0" name=""/>
        <dsp:cNvSpPr/>
      </dsp:nvSpPr>
      <dsp:spPr>
        <a:xfrm>
          <a:off x="282384" y="1152582"/>
          <a:ext cx="0" cy="1672373"/>
        </a:xfrm>
        <a:prstGeom prst="line">
          <a:avLst/>
        </a:prstGeom>
        <a:noFill/>
        <a:ln w="12700" cap="flat" cmpd="sng" algn="ctr">
          <a:solidFill>
            <a:schemeClr val="accent2">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04A6607E-9A4B-4D4B-A6EE-031B85F657E6}">
      <dsp:nvSpPr>
        <dsp:cNvPr id="0" name=""/>
        <dsp:cNvSpPr/>
      </dsp:nvSpPr>
      <dsp:spPr>
        <a:xfrm>
          <a:off x="244379" y="2772072"/>
          <a:ext cx="101227" cy="105766"/>
        </a:xfrm>
        <a:prstGeom prst="ellipse">
          <a:avLst/>
        </a:prstGeom>
        <a:solidFill>
          <a:schemeClr val="accent2">
            <a:hueOff val="0"/>
            <a:satOff val="0"/>
            <a:lumOff val="0"/>
            <a:alphaOff val="0"/>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8C7F30-E954-4858-8394-A254126D3936}">
      <dsp:nvSpPr>
        <dsp:cNvPr id="0" name=""/>
        <dsp:cNvSpPr/>
      </dsp:nvSpPr>
      <dsp:spPr>
        <a:xfrm rot="18900000">
          <a:off x="1451056" y="4592296"/>
          <a:ext cx="397658" cy="397658"/>
        </a:xfrm>
        <a:prstGeom prst="teardrop">
          <a:avLst>
            <a:gd name="adj" fmla="val 115000"/>
          </a:avLst>
        </a:prstGeom>
        <a:solidFill>
          <a:schemeClr val="accent2">
            <a:hueOff val="11784"/>
            <a:satOff val="-11496"/>
            <a:lumOff val="-589"/>
            <a:alphaOff val="0"/>
          </a:schemeClr>
        </a:solidFill>
        <a:ln w="15875" cap="flat" cmpd="sng" algn="ctr">
          <a:solidFill>
            <a:schemeClr val="accent2">
              <a:hueOff val="11784"/>
              <a:satOff val="-11496"/>
              <a:lumOff val="-58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711D058-BAA7-47D4-A383-AC85BDB9C49A}">
      <dsp:nvSpPr>
        <dsp:cNvPr id="0" name=""/>
        <dsp:cNvSpPr/>
      </dsp:nvSpPr>
      <dsp:spPr>
        <a:xfrm>
          <a:off x="1495232" y="4636472"/>
          <a:ext cx="309305" cy="309305"/>
        </a:xfrm>
        <a:prstGeom prst="ellipse">
          <a:avLst/>
        </a:prstGeom>
        <a:solidFill>
          <a:schemeClr val="lt1">
            <a:alpha val="90000"/>
            <a:hueOff val="0"/>
            <a:satOff val="0"/>
            <a:lumOff val="0"/>
            <a:alphaOff val="0"/>
          </a:schemeClr>
        </a:solidFill>
        <a:ln w="15875" cap="flat" cmpd="sng" algn="ctr">
          <a:noFill/>
          <a:prstDash val="solid"/>
        </a:ln>
        <a:effectLst/>
      </dsp:spPr>
      <dsp:style>
        <a:lnRef idx="2">
          <a:scrgbClr r="0" g="0" b="0"/>
        </a:lnRef>
        <a:fillRef idx="1">
          <a:scrgbClr r="0" g="0" b="0"/>
        </a:fillRef>
        <a:effectRef idx="0">
          <a:scrgbClr r="0" g="0" b="0"/>
        </a:effectRef>
        <a:fontRef idx="minor"/>
      </dsp:style>
    </dsp:sp>
    <dsp:sp modelId="{3A41E69A-F56A-4583-B89C-B41BD4D77851}">
      <dsp:nvSpPr>
        <dsp:cNvPr id="0" name=""/>
        <dsp:cNvSpPr/>
      </dsp:nvSpPr>
      <dsp:spPr>
        <a:xfrm>
          <a:off x="1931072" y="2824956"/>
          <a:ext cx="2172628" cy="16723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4775" rIns="0" bIns="69850" numCol="1" spcCol="1270" anchor="b" anchorCtr="0">
          <a:noAutofit/>
        </a:bodyPr>
        <a:lstStyle/>
        <a:p>
          <a:pPr marL="0" lvl="0" indent="0" algn="l" defTabSz="488950">
            <a:lnSpc>
              <a:spcPct val="90000"/>
            </a:lnSpc>
            <a:spcBef>
              <a:spcPct val="0"/>
            </a:spcBef>
            <a:spcAft>
              <a:spcPct val="35000"/>
            </a:spcAft>
            <a:buNone/>
          </a:pPr>
          <a:r>
            <a:rPr lang="en-US" sz="1100" kern="1200" dirty="0"/>
            <a:t>“Research involving human subjects must conform to generally accepted scientific principles.” </a:t>
          </a:r>
        </a:p>
      </dsp:txBody>
      <dsp:txXfrm>
        <a:off x="1931072" y="2824956"/>
        <a:ext cx="2172628" cy="1672373"/>
      </dsp:txXfrm>
    </dsp:sp>
    <dsp:sp modelId="{D47FC92B-725F-4F7A-A74D-33B323102A1B}">
      <dsp:nvSpPr>
        <dsp:cNvPr id="0" name=""/>
        <dsp:cNvSpPr/>
      </dsp:nvSpPr>
      <dsp:spPr>
        <a:xfrm>
          <a:off x="1931072" y="4497329"/>
          <a:ext cx="2172628" cy="587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95250" bIns="0" numCol="1" spcCol="1270" anchor="ctr" anchorCtr="0">
          <a:noAutofit/>
        </a:bodyPr>
        <a:lstStyle/>
        <a:p>
          <a:pPr marL="0" lvl="0" indent="0" algn="l" defTabSz="666750">
            <a:lnSpc>
              <a:spcPct val="90000"/>
            </a:lnSpc>
            <a:spcBef>
              <a:spcPct val="0"/>
            </a:spcBef>
            <a:spcAft>
              <a:spcPct val="35000"/>
            </a:spcAft>
            <a:buNone/>
            <a:defRPr b="1"/>
          </a:pPr>
          <a:r>
            <a:rPr lang="en-US" sz="1500" kern="1200" dirty="0"/>
            <a:t>Declaration of Helsinki (1964)</a:t>
          </a:r>
        </a:p>
      </dsp:txBody>
      <dsp:txXfrm>
        <a:off x="1931072" y="4497329"/>
        <a:ext cx="2172628" cy="587590"/>
      </dsp:txXfrm>
    </dsp:sp>
    <dsp:sp modelId="{1E2ADF36-0ED9-4D0B-9DA8-76AB8AD57A13}">
      <dsp:nvSpPr>
        <dsp:cNvPr id="0" name=""/>
        <dsp:cNvSpPr/>
      </dsp:nvSpPr>
      <dsp:spPr>
        <a:xfrm>
          <a:off x="1649885" y="2824956"/>
          <a:ext cx="0" cy="1672373"/>
        </a:xfrm>
        <a:prstGeom prst="line">
          <a:avLst/>
        </a:prstGeom>
        <a:noFill/>
        <a:ln w="12700" cap="flat" cmpd="sng" algn="ctr">
          <a:solidFill>
            <a:schemeClr val="accent2">
              <a:hueOff val="8838"/>
              <a:satOff val="-8622"/>
              <a:lumOff val="-442"/>
              <a:alphaOff val="0"/>
            </a:schemeClr>
          </a:solidFill>
          <a:prstDash val="dash"/>
        </a:ln>
        <a:effectLst/>
      </dsp:spPr>
      <dsp:style>
        <a:lnRef idx="1">
          <a:scrgbClr r="0" g="0" b="0"/>
        </a:lnRef>
        <a:fillRef idx="0">
          <a:scrgbClr r="0" g="0" b="0"/>
        </a:fillRef>
        <a:effectRef idx="0">
          <a:scrgbClr r="0" g="0" b="0"/>
        </a:effectRef>
        <a:fontRef idx="minor"/>
      </dsp:style>
    </dsp:sp>
    <dsp:sp modelId="{9E1F0F25-A574-46F8-B923-19F0E1C4BCD8}">
      <dsp:nvSpPr>
        <dsp:cNvPr id="0" name=""/>
        <dsp:cNvSpPr/>
      </dsp:nvSpPr>
      <dsp:spPr>
        <a:xfrm>
          <a:off x="1611880" y="2772072"/>
          <a:ext cx="101227" cy="105766"/>
        </a:xfrm>
        <a:prstGeom prst="ellipse">
          <a:avLst/>
        </a:prstGeom>
        <a:solidFill>
          <a:schemeClr val="accent2">
            <a:hueOff val="8838"/>
            <a:satOff val="-8622"/>
            <a:lumOff val="-442"/>
            <a:alphaOff val="0"/>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FB9A81-4B76-4345-B78F-BFC8502F0C48}">
      <dsp:nvSpPr>
        <dsp:cNvPr id="0" name=""/>
        <dsp:cNvSpPr/>
      </dsp:nvSpPr>
      <dsp:spPr>
        <a:xfrm rot="8100000">
          <a:off x="2818426" y="660275"/>
          <a:ext cx="397022" cy="397022"/>
        </a:xfrm>
        <a:prstGeom prst="teardrop">
          <a:avLst>
            <a:gd name="adj" fmla="val 115000"/>
          </a:avLst>
        </a:prstGeom>
        <a:solidFill>
          <a:schemeClr val="accent2">
            <a:hueOff val="23569"/>
            <a:satOff val="-22991"/>
            <a:lumOff val="-1177"/>
            <a:alphaOff val="0"/>
          </a:schemeClr>
        </a:solidFill>
        <a:ln w="15875" cap="flat" cmpd="sng" algn="ctr">
          <a:solidFill>
            <a:schemeClr val="accent2">
              <a:hueOff val="23569"/>
              <a:satOff val="-22991"/>
              <a:lumOff val="-117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E9787F-D270-4F42-9D4D-33FB0CF6F31C}">
      <dsp:nvSpPr>
        <dsp:cNvPr id="0" name=""/>
        <dsp:cNvSpPr/>
      </dsp:nvSpPr>
      <dsp:spPr>
        <a:xfrm>
          <a:off x="2862531" y="704380"/>
          <a:ext cx="308811" cy="308811"/>
        </a:xfrm>
        <a:prstGeom prst="ellipse">
          <a:avLst/>
        </a:prstGeom>
        <a:solidFill>
          <a:schemeClr val="lt1">
            <a:alpha val="90000"/>
            <a:hueOff val="0"/>
            <a:satOff val="0"/>
            <a:lumOff val="0"/>
            <a:alphaOff val="0"/>
          </a:schemeClr>
        </a:solidFill>
        <a:ln w="15875" cap="flat" cmpd="sng" algn="ctr">
          <a:noFill/>
          <a:prstDash val="solid"/>
        </a:ln>
        <a:effectLst/>
      </dsp:spPr>
      <dsp:style>
        <a:lnRef idx="2">
          <a:scrgbClr r="0" g="0" b="0"/>
        </a:lnRef>
        <a:fillRef idx="1">
          <a:scrgbClr r="0" g="0" b="0"/>
        </a:fillRef>
        <a:effectRef idx="0">
          <a:scrgbClr r="0" g="0" b="0"/>
        </a:effectRef>
        <a:fontRef idx="minor"/>
      </dsp:style>
    </dsp:sp>
    <dsp:sp modelId="{82BCA083-80C3-4058-9BD8-C46261DA9F8C}">
      <dsp:nvSpPr>
        <dsp:cNvPr id="0" name=""/>
        <dsp:cNvSpPr/>
      </dsp:nvSpPr>
      <dsp:spPr>
        <a:xfrm>
          <a:off x="3276452" y="963746"/>
          <a:ext cx="2152413" cy="12174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9850" rIns="69850" bIns="104775" numCol="1" spcCol="1270" anchor="t" anchorCtr="0">
          <a:noAutofit/>
        </a:bodyPr>
        <a:lstStyle/>
        <a:p>
          <a:pPr marL="0" lvl="0" indent="0" algn="l" defTabSz="488950">
            <a:lnSpc>
              <a:spcPct val="90000"/>
            </a:lnSpc>
            <a:spcBef>
              <a:spcPct val="0"/>
            </a:spcBef>
            <a:spcAft>
              <a:spcPct val="35000"/>
            </a:spcAft>
            <a:buNone/>
          </a:pPr>
          <a:r>
            <a:rPr lang="en-US" sz="1100" kern="1200" dirty="0"/>
            <a:t>(i) By using procedures which are</a:t>
          </a:r>
        </a:p>
        <a:p>
          <a:pPr marL="0" lvl="0" indent="0" algn="l" defTabSz="488950">
            <a:lnSpc>
              <a:spcPct val="90000"/>
            </a:lnSpc>
            <a:spcBef>
              <a:spcPct val="0"/>
            </a:spcBef>
            <a:spcAft>
              <a:spcPct val="35000"/>
            </a:spcAft>
            <a:buNone/>
          </a:pPr>
          <a:r>
            <a:rPr lang="en-US" sz="1100" kern="1200" dirty="0"/>
            <a:t>a. consistent with sound research design, and</a:t>
          </a:r>
        </a:p>
        <a:p>
          <a:pPr marL="0" lvl="0" indent="0" algn="l" defTabSz="488950">
            <a:lnSpc>
              <a:spcPct val="90000"/>
            </a:lnSpc>
            <a:spcBef>
              <a:spcPct val="0"/>
            </a:spcBef>
            <a:spcAft>
              <a:spcPct val="35000"/>
            </a:spcAft>
            <a:buNone/>
          </a:pPr>
          <a:r>
            <a:rPr lang="en-US" sz="1100" kern="1200" dirty="0"/>
            <a:t>b. which do not unnecessarily expose subjects to risk,</a:t>
          </a:r>
        </a:p>
        <a:p>
          <a:pPr marL="0" lvl="0" indent="0" algn="l" defTabSz="488950">
            <a:lnSpc>
              <a:spcPct val="90000"/>
            </a:lnSpc>
            <a:spcBef>
              <a:spcPct val="0"/>
            </a:spcBef>
            <a:spcAft>
              <a:spcPct val="35000"/>
            </a:spcAft>
            <a:buNone/>
          </a:pPr>
          <a:r>
            <a:rPr lang="en-US" sz="1100" kern="1200" dirty="0"/>
            <a:t>(ii) And, whenever appropriate, by using procedures already being performed on the subjects for diagnostic or treatment purposes</a:t>
          </a:r>
        </a:p>
      </dsp:txBody>
      <dsp:txXfrm>
        <a:off x="3276452" y="963746"/>
        <a:ext cx="2152413" cy="1217404"/>
      </dsp:txXfrm>
    </dsp:sp>
    <dsp:sp modelId="{C964CC5F-AD31-46FE-B950-6FB1958FE6E6}">
      <dsp:nvSpPr>
        <dsp:cNvPr id="0" name=""/>
        <dsp:cNvSpPr/>
      </dsp:nvSpPr>
      <dsp:spPr>
        <a:xfrm>
          <a:off x="3276452" y="228598"/>
          <a:ext cx="2152413" cy="427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14300" bIns="0" numCol="1" spcCol="1270" anchor="ctr" anchorCtr="0">
          <a:noAutofit/>
        </a:bodyPr>
        <a:lstStyle/>
        <a:p>
          <a:pPr marL="0" lvl="0" indent="0" algn="l" defTabSz="800100">
            <a:lnSpc>
              <a:spcPct val="90000"/>
            </a:lnSpc>
            <a:spcBef>
              <a:spcPct val="0"/>
            </a:spcBef>
            <a:spcAft>
              <a:spcPct val="35000"/>
            </a:spcAft>
            <a:buNone/>
            <a:defRPr b="1"/>
          </a:pPr>
          <a:r>
            <a:rPr lang="en-US" sz="1800" kern="1200" dirty="0"/>
            <a:t>Code of Federal Regulations </a:t>
          </a:r>
        </a:p>
        <a:p>
          <a:pPr marL="0" lvl="0" indent="0" algn="l" defTabSz="800100">
            <a:lnSpc>
              <a:spcPct val="90000"/>
            </a:lnSpc>
            <a:spcBef>
              <a:spcPct val="0"/>
            </a:spcBef>
            <a:spcAft>
              <a:spcPct val="35000"/>
            </a:spcAft>
            <a:buNone/>
            <a:defRPr b="1"/>
          </a:pPr>
          <a:r>
            <a:rPr lang="pt-BR" sz="1400" kern="1200" dirty="0"/>
            <a:t>45 CFR 46.111(a)(1,2) &amp; 21 CFR 56.111(a)</a:t>
          </a:r>
          <a:endParaRPr lang="en-US" sz="1400" kern="1200" dirty="0"/>
        </a:p>
      </dsp:txBody>
      <dsp:txXfrm>
        <a:off x="3276452" y="228598"/>
        <a:ext cx="2152413" cy="427736"/>
      </dsp:txXfrm>
    </dsp:sp>
    <dsp:sp modelId="{190034F2-01B6-4E29-94D7-2881B6E05652}">
      <dsp:nvSpPr>
        <dsp:cNvPr id="0" name=""/>
        <dsp:cNvSpPr/>
      </dsp:nvSpPr>
      <dsp:spPr>
        <a:xfrm>
          <a:off x="3016937" y="1152582"/>
          <a:ext cx="0" cy="1672373"/>
        </a:xfrm>
        <a:prstGeom prst="line">
          <a:avLst/>
        </a:prstGeom>
        <a:noFill/>
        <a:ln w="12700" cap="flat" cmpd="sng" algn="ctr">
          <a:solidFill>
            <a:schemeClr val="accent2">
              <a:hueOff val="17677"/>
              <a:satOff val="-17244"/>
              <a:lumOff val="-883"/>
              <a:alphaOff val="0"/>
            </a:schemeClr>
          </a:solidFill>
          <a:prstDash val="dash"/>
        </a:ln>
        <a:effectLst/>
      </dsp:spPr>
      <dsp:style>
        <a:lnRef idx="1">
          <a:scrgbClr r="0" g="0" b="0"/>
        </a:lnRef>
        <a:fillRef idx="0">
          <a:scrgbClr r="0" g="0" b="0"/>
        </a:fillRef>
        <a:effectRef idx="0">
          <a:scrgbClr r="0" g="0" b="0"/>
        </a:effectRef>
        <a:fontRef idx="minor"/>
      </dsp:style>
    </dsp:sp>
    <dsp:sp modelId="{5351E25D-2D36-4E5D-928D-E3CB91C6F58C}">
      <dsp:nvSpPr>
        <dsp:cNvPr id="0" name=""/>
        <dsp:cNvSpPr/>
      </dsp:nvSpPr>
      <dsp:spPr>
        <a:xfrm>
          <a:off x="2979462" y="2772072"/>
          <a:ext cx="101065" cy="105766"/>
        </a:xfrm>
        <a:prstGeom prst="ellipse">
          <a:avLst/>
        </a:prstGeom>
        <a:solidFill>
          <a:schemeClr val="accent2">
            <a:hueOff val="17677"/>
            <a:satOff val="-17244"/>
            <a:lumOff val="-883"/>
            <a:alphaOff val="0"/>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9CA9086-22A2-460F-B5B3-FE86ECC572A1}">
      <dsp:nvSpPr>
        <dsp:cNvPr id="0" name=""/>
        <dsp:cNvSpPr/>
      </dsp:nvSpPr>
      <dsp:spPr>
        <a:xfrm rot="18900000">
          <a:off x="4164814" y="4592613"/>
          <a:ext cx="397022" cy="397022"/>
        </a:xfrm>
        <a:prstGeom prst="teardrop">
          <a:avLst>
            <a:gd name="adj" fmla="val 115000"/>
          </a:avLst>
        </a:prstGeom>
        <a:solidFill>
          <a:schemeClr val="accent2">
            <a:hueOff val="35353"/>
            <a:satOff val="-34487"/>
            <a:lumOff val="-1766"/>
            <a:alphaOff val="0"/>
          </a:schemeClr>
        </a:solidFill>
        <a:ln w="15875" cap="flat" cmpd="sng" algn="ctr">
          <a:solidFill>
            <a:schemeClr val="accent2">
              <a:hueOff val="35353"/>
              <a:satOff val="-34487"/>
              <a:lumOff val="-176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884DB5-5F7B-49F0-A4EB-F8C6F4F8C03D}">
      <dsp:nvSpPr>
        <dsp:cNvPr id="0" name=""/>
        <dsp:cNvSpPr/>
      </dsp:nvSpPr>
      <dsp:spPr>
        <a:xfrm>
          <a:off x="4208919" y="4636719"/>
          <a:ext cx="308811" cy="308811"/>
        </a:xfrm>
        <a:prstGeom prst="ellipse">
          <a:avLst/>
        </a:prstGeom>
        <a:solidFill>
          <a:schemeClr val="lt1">
            <a:alpha val="90000"/>
            <a:hueOff val="0"/>
            <a:satOff val="0"/>
            <a:lumOff val="0"/>
            <a:alphaOff val="0"/>
          </a:schemeClr>
        </a:solidFill>
        <a:ln w="15875" cap="flat" cmpd="sng" algn="ctr">
          <a:noFill/>
          <a:prstDash val="solid"/>
        </a:ln>
        <a:effectLst/>
      </dsp:spPr>
      <dsp:style>
        <a:lnRef idx="2">
          <a:scrgbClr r="0" g="0" b="0"/>
        </a:lnRef>
        <a:fillRef idx="1">
          <a:scrgbClr r="0" g="0" b="0"/>
        </a:fillRef>
        <a:effectRef idx="0">
          <a:scrgbClr r="0" g="0" b="0"/>
        </a:effectRef>
        <a:fontRef idx="minor"/>
      </dsp:style>
    </dsp:sp>
    <dsp:sp modelId="{E389258E-3723-4AAD-B0E0-3A31F22FC886}">
      <dsp:nvSpPr>
        <dsp:cNvPr id="0" name=""/>
        <dsp:cNvSpPr/>
      </dsp:nvSpPr>
      <dsp:spPr>
        <a:xfrm>
          <a:off x="4644063" y="2824956"/>
          <a:ext cx="2152413" cy="16723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4775" rIns="0" bIns="69850" numCol="1" spcCol="1270" anchor="b" anchorCtr="0">
          <a:noAutofit/>
        </a:bodyPr>
        <a:lstStyle/>
        <a:p>
          <a:pPr marL="0" lvl="0" indent="0" algn="l" defTabSz="488950">
            <a:lnSpc>
              <a:spcPct val="90000"/>
            </a:lnSpc>
            <a:spcBef>
              <a:spcPct val="0"/>
            </a:spcBef>
            <a:spcAft>
              <a:spcPct val="35000"/>
            </a:spcAft>
            <a:buNone/>
          </a:pPr>
          <a:r>
            <a:rPr lang="en-US" sz="1100" kern="1200" dirty="0"/>
            <a:t>The Organization has and follows written policies and procedures for reviewing the scientific or scholarly validity of a proposed research study.</a:t>
          </a:r>
        </a:p>
        <a:p>
          <a:pPr marL="0" lvl="0" indent="0" algn="l" defTabSz="488950">
            <a:lnSpc>
              <a:spcPct val="90000"/>
            </a:lnSpc>
            <a:spcBef>
              <a:spcPct val="0"/>
            </a:spcBef>
            <a:spcAft>
              <a:spcPct val="35000"/>
            </a:spcAft>
            <a:buNone/>
          </a:pPr>
          <a:r>
            <a:rPr lang="en-US" sz="1100" kern="1200" dirty="0"/>
            <a:t>Such procedures are coordinated with the ethics review process.</a:t>
          </a:r>
        </a:p>
      </dsp:txBody>
      <dsp:txXfrm>
        <a:off x="4644063" y="2824956"/>
        <a:ext cx="2152413" cy="1672373"/>
      </dsp:txXfrm>
    </dsp:sp>
    <dsp:sp modelId="{58A22D6F-3C78-4DF9-BCF6-70E5F3FF1DF8}">
      <dsp:nvSpPr>
        <dsp:cNvPr id="0" name=""/>
        <dsp:cNvSpPr/>
      </dsp:nvSpPr>
      <dsp:spPr>
        <a:xfrm>
          <a:off x="4644063" y="4497329"/>
          <a:ext cx="2152413" cy="587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95250" bIns="0" numCol="1" spcCol="1270" anchor="ctr" anchorCtr="0">
          <a:noAutofit/>
        </a:bodyPr>
        <a:lstStyle/>
        <a:p>
          <a:pPr marL="0" lvl="0" indent="0" algn="l" defTabSz="666750">
            <a:lnSpc>
              <a:spcPct val="90000"/>
            </a:lnSpc>
            <a:spcBef>
              <a:spcPct val="0"/>
            </a:spcBef>
            <a:spcAft>
              <a:spcPct val="35000"/>
            </a:spcAft>
            <a:buNone/>
            <a:defRPr b="1"/>
          </a:pPr>
          <a:r>
            <a:rPr lang="en-US" sz="1500" kern="1200" dirty="0"/>
            <a:t>AAHRPP Element I.1.F</a:t>
          </a:r>
        </a:p>
      </dsp:txBody>
      <dsp:txXfrm>
        <a:off x="4644063" y="4497329"/>
        <a:ext cx="2152413" cy="587590"/>
      </dsp:txXfrm>
    </dsp:sp>
    <dsp:sp modelId="{2D6745BE-8599-4665-8215-AE6B57C035D0}">
      <dsp:nvSpPr>
        <dsp:cNvPr id="0" name=""/>
        <dsp:cNvSpPr/>
      </dsp:nvSpPr>
      <dsp:spPr>
        <a:xfrm>
          <a:off x="4363325" y="2824956"/>
          <a:ext cx="0" cy="1672373"/>
        </a:xfrm>
        <a:prstGeom prst="line">
          <a:avLst/>
        </a:prstGeom>
        <a:noFill/>
        <a:ln w="12700" cap="flat" cmpd="sng" algn="ctr">
          <a:solidFill>
            <a:schemeClr val="accent2">
              <a:hueOff val="26515"/>
              <a:satOff val="-25865"/>
              <a:lumOff val="-1325"/>
              <a:alphaOff val="0"/>
            </a:schemeClr>
          </a:solidFill>
          <a:prstDash val="dash"/>
        </a:ln>
        <a:effectLst/>
      </dsp:spPr>
      <dsp:style>
        <a:lnRef idx="1">
          <a:scrgbClr r="0" g="0" b="0"/>
        </a:lnRef>
        <a:fillRef idx="0">
          <a:scrgbClr r="0" g="0" b="0"/>
        </a:fillRef>
        <a:effectRef idx="0">
          <a:scrgbClr r="0" g="0" b="0"/>
        </a:effectRef>
        <a:fontRef idx="minor"/>
      </dsp:style>
    </dsp:sp>
    <dsp:sp modelId="{CD2D0EDF-E97E-4C30-BC16-BFCA47F2E05E}">
      <dsp:nvSpPr>
        <dsp:cNvPr id="0" name=""/>
        <dsp:cNvSpPr/>
      </dsp:nvSpPr>
      <dsp:spPr>
        <a:xfrm>
          <a:off x="4325850" y="2772072"/>
          <a:ext cx="101065" cy="105766"/>
        </a:xfrm>
        <a:prstGeom prst="ellipse">
          <a:avLst/>
        </a:prstGeom>
        <a:solidFill>
          <a:schemeClr val="accent2">
            <a:hueOff val="26515"/>
            <a:satOff val="-25865"/>
            <a:lumOff val="-1325"/>
            <a:alphaOff val="0"/>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CCD3BC-548C-48C8-9E8B-55AD8EF41DB1}">
      <dsp:nvSpPr>
        <dsp:cNvPr id="0" name=""/>
        <dsp:cNvSpPr/>
      </dsp:nvSpPr>
      <dsp:spPr>
        <a:xfrm>
          <a:off x="0" y="820856"/>
          <a:ext cx="6910387" cy="151542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B2230A-2F4D-4270-8E4E-6010F4153024}">
      <dsp:nvSpPr>
        <dsp:cNvPr id="0" name=""/>
        <dsp:cNvSpPr/>
      </dsp:nvSpPr>
      <dsp:spPr>
        <a:xfrm>
          <a:off x="458416" y="1161827"/>
          <a:ext cx="833485" cy="83348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AAE6725-D2DD-405A-8C31-1FA9AE87A6B4}">
      <dsp:nvSpPr>
        <dsp:cNvPr id="0" name=""/>
        <dsp:cNvSpPr/>
      </dsp:nvSpPr>
      <dsp:spPr>
        <a:xfrm>
          <a:off x="1750318" y="820856"/>
          <a:ext cx="5160068" cy="15154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0383" tIns="160383" rIns="160383" bIns="160383" numCol="1" spcCol="1270" anchor="ctr" anchorCtr="0">
          <a:noAutofit/>
        </a:bodyPr>
        <a:lstStyle/>
        <a:p>
          <a:pPr marL="0" lvl="0" indent="0" algn="l" defTabSz="666750">
            <a:lnSpc>
              <a:spcPct val="90000"/>
            </a:lnSpc>
            <a:spcBef>
              <a:spcPct val="0"/>
            </a:spcBef>
            <a:spcAft>
              <a:spcPct val="35000"/>
            </a:spcAft>
            <a:buNone/>
          </a:pPr>
          <a:r>
            <a:rPr lang="en-US" sz="1500" i="1" kern="1200"/>
            <a:t>For research that is reviewed by the Convened IRB, the Scientific or Scholarly Review process will occur during the ethical review process for each study.</a:t>
          </a:r>
          <a:endParaRPr lang="en-US" sz="1500" kern="1200"/>
        </a:p>
      </dsp:txBody>
      <dsp:txXfrm>
        <a:off x="1750318" y="820856"/>
        <a:ext cx="5160068" cy="1515427"/>
      </dsp:txXfrm>
    </dsp:sp>
    <dsp:sp modelId="{2570556E-456D-4A88-86B3-BFDF3977E947}">
      <dsp:nvSpPr>
        <dsp:cNvPr id="0" name=""/>
        <dsp:cNvSpPr/>
      </dsp:nvSpPr>
      <dsp:spPr>
        <a:xfrm>
          <a:off x="0" y="2715140"/>
          <a:ext cx="6910387" cy="1515427"/>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6AF679-8BA3-496D-A0A4-7741F984CD3C}">
      <dsp:nvSpPr>
        <dsp:cNvPr id="0" name=""/>
        <dsp:cNvSpPr/>
      </dsp:nvSpPr>
      <dsp:spPr>
        <a:xfrm>
          <a:off x="458416" y="3056112"/>
          <a:ext cx="833485" cy="83348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B47C46D-ABF6-410B-B5A7-104C9DBF003B}">
      <dsp:nvSpPr>
        <dsp:cNvPr id="0" name=""/>
        <dsp:cNvSpPr/>
      </dsp:nvSpPr>
      <dsp:spPr>
        <a:xfrm>
          <a:off x="1750318" y="2715140"/>
          <a:ext cx="5160068" cy="15154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0383" tIns="160383" rIns="160383" bIns="160383" numCol="1" spcCol="1270" anchor="ctr" anchorCtr="0">
          <a:noAutofit/>
        </a:bodyPr>
        <a:lstStyle/>
        <a:p>
          <a:pPr marL="0" lvl="0" indent="0" algn="l" defTabSz="666750">
            <a:lnSpc>
              <a:spcPct val="90000"/>
            </a:lnSpc>
            <a:spcBef>
              <a:spcPct val="0"/>
            </a:spcBef>
            <a:spcAft>
              <a:spcPct val="35000"/>
            </a:spcAft>
            <a:buNone/>
          </a:pPr>
          <a:r>
            <a:rPr lang="en-US" sz="1500" i="1" kern="1200"/>
            <a:t>For those studies deemed to involve no more than minimal risk to subjects and are reviewed by the Expedited Review process, an experienced IRB reviewer (most often IRB staff who are also designated as IRB members) can complete the Scientific or Scholarly Review. </a:t>
          </a:r>
          <a:endParaRPr lang="en-US" sz="1500" kern="1200"/>
        </a:p>
      </dsp:txBody>
      <dsp:txXfrm>
        <a:off x="1750318" y="2715140"/>
        <a:ext cx="5160068" cy="151542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DCF34F-7D01-4E4D-9D98-4042293A764D}">
      <dsp:nvSpPr>
        <dsp:cNvPr id="0" name=""/>
        <dsp:cNvSpPr/>
      </dsp:nvSpPr>
      <dsp:spPr>
        <a:xfrm>
          <a:off x="9478" y="100215"/>
          <a:ext cx="689618" cy="68961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18EB433-71CE-4101-BC52-818977ACC9C1}">
      <dsp:nvSpPr>
        <dsp:cNvPr id="0" name=""/>
        <dsp:cNvSpPr/>
      </dsp:nvSpPr>
      <dsp:spPr>
        <a:xfrm>
          <a:off x="9478" y="958879"/>
          <a:ext cx="1970339" cy="1010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b="1" kern="1200" dirty="0"/>
            <a:t>The protocol accurately describes the research in a clear, detailed protocol in terms of:</a:t>
          </a:r>
          <a:endParaRPr lang="en-US" sz="1400" kern="1200" dirty="0"/>
        </a:p>
      </dsp:txBody>
      <dsp:txXfrm>
        <a:off x="9478" y="958879"/>
        <a:ext cx="1970339" cy="1010568"/>
      </dsp:txXfrm>
    </dsp:sp>
    <dsp:sp modelId="{DBCCD1A5-8906-4C1D-B562-6B9A7F538181}">
      <dsp:nvSpPr>
        <dsp:cNvPr id="0" name=""/>
        <dsp:cNvSpPr/>
      </dsp:nvSpPr>
      <dsp:spPr>
        <a:xfrm>
          <a:off x="9478" y="2048074"/>
          <a:ext cx="1970339" cy="1983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100000"/>
            </a:lnSpc>
            <a:spcBef>
              <a:spcPct val="0"/>
            </a:spcBef>
            <a:spcAft>
              <a:spcPct val="35000"/>
            </a:spcAft>
            <a:buFont typeface="Wingdings" panose="05000000000000000000" pitchFamily="2" charset="2"/>
            <a:buNone/>
          </a:pPr>
          <a:r>
            <a:rPr lang="en-US" sz="1200" b="1" i="1" kern="1200" dirty="0"/>
            <a:t>Objectives</a:t>
          </a:r>
        </a:p>
        <a:p>
          <a:pPr marL="0" lvl="0" indent="0" algn="l" defTabSz="533400">
            <a:lnSpc>
              <a:spcPct val="100000"/>
            </a:lnSpc>
            <a:spcBef>
              <a:spcPct val="0"/>
            </a:spcBef>
            <a:spcAft>
              <a:spcPct val="35000"/>
            </a:spcAft>
            <a:buFont typeface="Wingdings" panose="05000000000000000000" pitchFamily="2" charset="2"/>
            <a:buNone/>
          </a:pPr>
          <a:r>
            <a:rPr lang="en-US" sz="1200" b="1" i="1" kern="1200" dirty="0"/>
            <a:t>Background</a:t>
          </a:r>
        </a:p>
        <a:p>
          <a:pPr marL="0" lvl="0" indent="0" algn="l" defTabSz="533400">
            <a:lnSpc>
              <a:spcPct val="100000"/>
            </a:lnSpc>
            <a:spcBef>
              <a:spcPct val="0"/>
            </a:spcBef>
            <a:spcAft>
              <a:spcPct val="35000"/>
            </a:spcAft>
            <a:buFont typeface="Wingdings" panose="05000000000000000000" pitchFamily="2" charset="2"/>
            <a:buNone/>
          </a:pPr>
          <a:r>
            <a:rPr lang="en-US" sz="1200" b="1" i="1" kern="1200" dirty="0"/>
            <a:t>Setting</a:t>
          </a:r>
        </a:p>
        <a:p>
          <a:pPr marL="0" lvl="0" indent="0" algn="l" defTabSz="533400">
            <a:lnSpc>
              <a:spcPct val="100000"/>
            </a:lnSpc>
            <a:spcBef>
              <a:spcPct val="0"/>
            </a:spcBef>
            <a:spcAft>
              <a:spcPct val="35000"/>
            </a:spcAft>
            <a:buFont typeface="Wingdings" panose="05000000000000000000" pitchFamily="2" charset="2"/>
            <a:buNone/>
          </a:pPr>
          <a:r>
            <a:rPr lang="en-US" sz="1200" b="1" i="1" kern="1200" dirty="0"/>
            <a:t>Procedures</a:t>
          </a:r>
        </a:p>
        <a:p>
          <a:pPr marL="0" lvl="0" indent="0" algn="l" defTabSz="533400">
            <a:lnSpc>
              <a:spcPct val="100000"/>
            </a:lnSpc>
            <a:spcBef>
              <a:spcPct val="0"/>
            </a:spcBef>
            <a:spcAft>
              <a:spcPct val="35000"/>
            </a:spcAft>
            <a:buFont typeface="Wingdings" panose="05000000000000000000" pitchFamily="2" charset="2"/>
            <a:buNone/>
          </a:pPr>
          <a:r>
            <a:rPr lang="en-US" sz="1200" b="1" i="1" kern="1200" dirty="0"/>
            <a:t>Data and Safety Monitoring Plan</a:t>
          </a:r>
        </a:p>
        <a:p>
          <a:pPr marL="0" lvl="0" indent="0" algn="l" defTabSz="533400">
            <a:lnSpc>
              <a:spcPct val="100000"/>
            </a:lnSpc>
            <a:spcBef>
              <a:spcPct val="0"/>
            </a:spcBef>
            <a:spcAft>
              <a:spcPct val="35000"/>
            </a:spcAft>
            <a:buFont typeface="Wingdings" panose="05000000000000000000" pitchFamily="2" charset="2"/>
            <a:buNone/>
          </a:pPr>
          <a:r>
            <a:rPr lang="en-US" sz="1200" b="1" i="1" kern="1200" dirty="0"/>
            <a:t>Risks</a:t>
          </a:r>
        </a:p>
        <a:p>
          <a:pPr marL="0" lvl="0" indent="0" algn="l" defTabSz="533400">
            <a:lnSpc>
              <a:spcPct val="100000"/>
            </a:lnSpc>
            <a:spcBef>
              <a:spcPct val="0"/>
            </a:spcBef>
            <a:spcAft>
              <a:spcPct val="35000"/>
            </a:spcAft>
            <a:buFont typeface="Wingdings" panose="05000000000000000000" pitchFamily="2" charset="2"/>
            <a:buNone/>
          </a:pPr>
          <a:r>
            <a:rPr lang="en-US" sz="1200" b="1" i="1" kern="1200" dirty="0"/>
            <a:t>Potential Benefits</a:t>
          </a:r>
        </a:p>
        <a:p>
          <a:pPr marL="0" lvl="0" indent="0" algn="l" defTabSz="533400">
            <a:lnSpc>
              <a:spcPct val="100000"/>
            </a:lnSpc>
            <a:spcBef>
              <a:spcPct val="0"/>
            </a:spcBef>
            <a:spcAft>
              <a:spcPct val="35000"/>
            </a:spcAft>
            <a:buFont typeface="Wingdings" panose="05000000000000000000" pitchFamily="2" charset="2"/>
            <a:buNone/>
          </a:pPr>
          <a:r>
            <a:rPr lang="en-US" sz="1200" b="1" i="1" kern="1200" dirty="0"/>
            <a:t>Alternatives to Participation</a:t>
          </a:r>
        </a:p>
      </dsp:txBody>
      <dsp:txXfrm>
        <a:off x="9478" y="2048074"/>
        <a:ext cx="1970339" cy="1983442"/>
      </dsp:txXfrm>
    </dsp:sp>
    <dsp:sp modelId="{74C5C40B-41D7-46DE-A615-FE5EFFE37316}">
      <dsp:nvSpPr>
        <dsp:cNvPr id="0" name=""/>
        <dsp:cNvSpPr/>
      </dsp:nvSpPr>
      <dsp:spPr>
        <a:xfrm>
          <a:off x="2324627" y="100215"/>
          <a:ext cx="689618" cy="68961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E34FE4-B2AD-44E1-BA78-6A82E9813BB3}">
      <dsp:nvSpPr>
        <dsp:cNvPr id="0" name=""/>
        <dsp:cNvSpPr/>
      </dsp:nvSpPr>
      <dsp:spPr>
        <a:xfrm>
          <a:off x="2324627" y="958879"/>
          <a:ext cx="1970339" cy="1010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b="1" kern="1200"/>
            <a:t>There is no other way to do the research that would reduce risks to subjects and still answer the scientific question</a:t>
          </a:r>
          <a:endParaRPr lang="en-US" sz="1400" kern="1200"/>
        </a:p>
      </dsp:txBody>
      <dsp:txXfrm>
        <a:off x="2324627" y="958879"/>
        <a:ext cx="1970339" cy="1010568"/>
      </dsp:txXfrm>
    </dsp:sp>
    <dsp:sp modelId="{05854344-622A-4432-A60F-AE13F2D79073}">
      <dsp:nvSpPr>
        <dsp:cNvPr id="0" name=""/>
        <dsp:cNvSpPr/>
      </dsp:nvSpPr>
      <dsp:spPr>
        <a:xfrm>
          <a:off x="2324627" y="2048074"/>
          <a:ext cx="1970339" cy="1983442"/>
        </a:xfrm>
        <a:prstGeom prst="rect">
          <a:avLst/>
        </a:prstGeom>
        <a:noFill/>
        <a:ln>
          <a:noFill/>
        </a:ln>
        <a:effectLst/>
      </dsp:spPr>
      <dsp:style>
        <a:lnRef idx="0">
          <a:scrgbClr r="0" g="0" b="0"/>
        </a:lnRef>
        <a:fillRef idx="0">
          <a:scrgbClr r="0" g="0" b="0"/>
        </a:fillRef>
        <a:effectRef idx="0">
          <a:scrgbClr r="0" g="0" b="0"/>
        </a:effectRef>
        <a:fontRef idx="minor"/>
      </dsp:style>
    </dsp:sp>
    <dsp:sp modelId="{5CFFD573-6B11-41C3-A15E-34716A234E3B}">
      <dsp:nvSpPr>
        <dsp:cNvPr id="0" name=""/>
        <dsp:cNvSpPr/>
      </dsp:nvSpPr>
      <dsp:spPr>
        <a:xfrm>
          <a:off x="4639776" y="100215"/>
          <a:ext cx="689618" cy="68961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F3054BA-F336-4F30-9D6E-223FC1C79D17}">
      <dsp:nvSpPr>
        <dsp:cNvPr id="0" name=""/>
        <dsp:cNvSpPr/>
      </dsp:nvSpPr>
      <dsp:spPr>
        <a:xfrm>
          <a:off x="4639776" y="958879"/>
          <a:ext cx="1970339" cy="1010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b="1" kern="1200"/>
            <a:t>There are no other monitoring procedures that would reduce risk to subjects and not affect the science</a:t>
          </a:r>
          <a:endParaRPr lang="en-US" sz="1400" kern="1200"/>
        </a:p>
      </dsp:txBody>
      <dsp:txXfrm>
        <a:off x="4639776" y="958879"/>
        <a:ext cx="1970339" cy="1010568"/>
      </dsp:txXfrm>
    </dsp:sp>
    <dsp:sp modelId="{92A4339B-3DA6-4B98-B2A0-8D75694C25EF}">
      <dsp:nvSpPr>
        <dsp:cNvPr id="0" name=""/>
        <dsp:cNvSpPr/>
      </dsp:nvSpPr>
      <dsp:spPr>
        <a:xfrm>
          <a:off x="4639776" y="2048074"/>
          <a:ext cx="1970339" cy="1983442"/>
        </a:xfrm>
        <a:prstGeom prst="rect">
          <a:avLst/>
        </a:prstGeom>
        <a:noFill/>
        <a:ln>
          <a:noFill/>
        </a:ln>
        <a:effectLst/>
      </dsp:spPr>
      <dsp:style>
        <a:lnRef idx="0">
          <a:scrgbClr r="0" g="0" b="0"/>
        </a:lnRef>
        <a:fillRef idx="0">
          <a:scrgbClr r="0" g="0" b="0"/>
        </a:fillRef>
        <a:effectRef idx="0">
          <a:scrgbClr r="0" g="0" b="0"/>
        </a:effectRef>
        <a:fontRef idx="minor"/>
      </dsp:style>
    </dsp:sp>
    <dsp:sp modelId="{D5144FCB-D3C0-42AF-B7A7-B561BCEACA71}">
      <dsp:nvSpPr>
        <dsp:cNvPr id="0" name=""/>
        <dsp:cNvSpPr/>
      </dsp:nvSpPr>
      <dsp:spPr>
        <a:xfrm>
          <a:off x="6954925" y="100215"/>
          <a:ext cx="689618" cy="68961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1BCD26E-156C-4D94-8E43-A92B23235BD1}">
      <dsp:nvSpPr>
        <dsp:cNvPr id="0" name=""/>
        <dsp:cNvSpPr/>
      </dsp:nvSpPr>
      <dsp:spPr>
        <a:xfrm>
          <a:off x="6954925" y="958879"/>
          <a:ext cx="1970339" cy="1010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b="1" kern="1200"/>
            <a:t>The research is likely to answer its proposed question</a:t>
          </a:r>
          <a:endParaRPr lang="en-US" sz="1400" kern="1200"/>
        </a:p>
      </dsp:txBody>
      <dsp:txXfrm>
        <a:off x="6954925" y="958879"/>
        <a:ext cx="1970339" cy="1010568"/>
      </dsp:txXfrm>
    </dsp:sp>
    <dsp:sp modelId="{5F0F96A7-E8BF-43B5-82F7-0E2BB4800F15}">
      <dsp:nvSpPr>
        <dsp:cNvPr id="0" name=""/>
        <dsp:cNvSpPr/>
      </dsp:nvSpPr>
      <dsp:spPr>
        <a:xfrm>
          <a:off x="6954925" y="2048074"/>
          <a:ext cx="1970339" cy="1983442"/>
        </a:xfrm>
        <a:prstGeom prst="rect">
          <a:avLst/>
        </a:prstGeom>
        <a:noFill/>
        <a:ln>
          <a:noFill/>
        </a:ln>
        <a:effectLst/>
      </dsp:spPr>
      <dsp:style>
        <a:lnRef idx="0">
          <a:scrgbClr r="0" g="0" b="0"/>
        </a:lnRef>
        <a:fillRef idx="0">
          <a:scrgbClr r="0" g="0" b="0"/>
        </a:fillRef>
        <a:effectRef idx="0">
          <a:scrgbClr r="0" g="0" b="0"/>
        </a:effectRef>
        <a:fontRef idx="minor"/>
      </dsp:style>
    </dsp:sp>
    <dsp:sp modelId="{777D7514-3431-4C50-82C0-39EF889E3D2F}">
      <dsp:nvSpPr>
        <dsp:cNvPr id="0" name=""/>
        <dsp:cNvSpPr/>
      </dsp:nvSpPr>
      <dsp:spPr>
        <a:xfrm>
          <a:off x="9270074" y="100215"/>
          <a:ext cx="689618" cy="689618"/>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9FA7DAF-1B0C-42ED-B72E-EAFB7922635F}">
      <dsp:nvSpPr>
        <dsp:cNvPr id="0" name=""/>
        <dsp:cNvSpPr/>
      </dsp:nvSpPr>
      <dsp:spPr>
        <a:xfrm>
          <a:off x="9270074" y="958879"/>
          <a:ext cx="1970339" cy="1010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b="1" kern="1200" dirty="0"/>
            <a:t>The protocol fairly portrays the knowledge expected to result</a:t>
          </a:r>
          <a:endParaRPr lang="en-US" sz="1400" kern="1200" dirty="0"/>
        </a:p>
      </dsp:txBody>
      <dsp:txXfrm>
        <a:off x="9270074" y="958879"/>
        <a:ext cx="1970339" cy="1010568"/>
      </dsp:txXfrm>
    </dsp:sp>
    <dsp:sp modelId="{21A68111-BDB6-43D7-9F73-19580B68E1FE}">
      <dsp:nvSpPr>
        <dsp:cNvPr id="0" name=""/>
        <dsp:cNvSpPr/>
      </dsp:nvSpPr>
      <dsp:spPr>
        <a:xfrm>
          <a:off x="9270074" y="2048074"/>
          <a:ext cx="1970339" cy="1983442"/>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12/3/2020</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84141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12/3/2020</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8387059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12/3/2020</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4204277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12/3/2020</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024905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12/3/2020</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24235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12/3/2020</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4948203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12/3/2020</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620978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12/3/2020</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9516153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12/3/2020</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0608942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2D6E202-B606-4609-B914-27C9371A1F6D}" type="datetime1">
              <a:rPr lang="en-US" smtClean="0"/>
              <a:t>12/3/2020</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1274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2FDF0794-1B86-42B2-B8C7-F60123E63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panose="020F0502020204030204"/>
              <a:ea typeface="+mn-ea"/>
              <a:cs typeface="+mn-cs"/>
            </a:endParaRPr>
          </a:p>
        </p:txBody>
      </p:sp>
      <p:pic>
        <p:nvPicPr>
          <p:cNvPr id="5" name="Picture 4">
            <a:extLst>
              <a:ext uri="{FF2B5EF4-FFF2-40B4-BE49-F238E27FC236}">
                <a16:creationId xmlns:a16="http://schemas.microsoft.com/office/drawing/2014/main" id="{1FD526C9-A8C7-41E6-85BB-39F06C858A2B}"/>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30" name="Rectangle 29">
            <a:extLst>
              <a:ext uri="{FF2B5EF4-FFF2-40B4-BE49-F238E27FC236}">
                <a16:creationId xmlns:a16="http://schemas.microsoft.com/office/drawing/2014/main" id="{C5373426-E26E-431D-959C-5DB96C0B6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12607" y="1238442"/>
            <a:ext cx="3635926" cy="4355751"/>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panose="020F0502020204030204"/>
              <a:ea typeface="+mn-ea"/>
              <a:cs typeface="+mn-cs"/>
            </a:endParaRPr>
          </a:p>
        </p:txBody>
      </p:sp>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8123416" y="1475234"/>
            <a:ext cx="3214307" cy="2901694"/>
          </a:xfrm>
        </p:spPr>
        <p:txBody>
          <a:bodyPr anchor="b">
            <a:normAutofit/>
          </a:bodyPr>
          <a:lstStyle/>
          <a:p>
            <a:r>
              <a:rPr lang="en-US" sz="4400" dirty="0">
                <a:solidFill>
                  <a:schemeClr val="tx1"/>
                </a:solidFill>
              </a:rPr>
              <a:t>Scientific and Scholarly Review</a:t>
            </a:r>
          </a:p>
        </p:txBody>
      </p:sp>
      <p:sp>
        <p:nvSpPr>
          <p:cNvPr id="3" name="Subtitle 2">
            <a:extLst>
              <a:ext uri="{FF2B5EF4-FFF2-40B4-BE49-F238E27FC236}">
                <a16:creationId xmlns:a16="http://schemas.microsoft.com/office/drawing/2014/main" id="{255E1F2F-E259-4EA8-9FFD-3A10AF541859}"/>
              </a:ext>
            </a:extLst>
          </p:cNvPr>
          <p:cNvSpPr>
            <a:spLocks noGrp="1"/>
          </p:cNvSpPr>
          <p:nvPr>
            <p:ph type="subTitle" idx="1"/>
          </p:nvPr>
        </p:nvSpPr>
        <p:spPr>
          <a:xfrm>
            <a:off x="8127750" y="4608576"/>
            <a:ext cx="3205640" cy="774186"/>
          </a:xfrm>
        </p:spPr>
        <p:txBody>
          <a:bodyPr anchor="t">
            <a:normAutofit/>
          </a:bodyPr>
          <a:lstStyle/>
          <a:p>
            <a:pPr>
              <a:lnSpc>
                <a:spcPct val="100000"/>
              </a:lnSpc>
            </a:pPr>
            <a:r>
              <a:rPr lang="en-US" sz="1600" dirty="0"/>
              <a:t>Refresher for IRB members and </a:t>
            </a:r>
            <a:r>
              <a:rPr lang="en-US" sz="1600" dirty="0" err="1"/>
              <a:t>irb</a:t>
            </a:r>
            <a:r>
              <a:rPr lang="en-US" sz="1600" dirty="0"/>
              <a:t> staff</a:t>
            </a:r>
          </a:p>
        </p:txBody>
      </p:sp>
      <p:cxnSp>
        <p:nvCxnSpPr>
          <p:cNvPr id="32" name="Straight Connector 31">
            <a:extLst>
              <a:ext uri="{FF2B5EF4-FFF2-40B4-BE49-F238E27FC236}">
                <a16:creationId xmlns:a16="http://schemas.microsoft.com/office/drawing/2014/main" id="{96D07482-83A3-4451-943C-B469610829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76090" y="4508519"/>
            <a:ext cx="31089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EDC90921-9082-491B-940E-827D679F3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2626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55033872"/>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558DB37-9FEE-48A2-8578-ED04015739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F7FCCA6-00E2-4F74-A105-0D769872F2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0"/>
            <a:ext cx="12188952" cy="1905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350662D2-F146-4888-A048-B03B9A5300F6}"/>
              </a:ext>
            </a:extLst>
          </p:cNvPr>
          <p:cNvSpPr>
            <a:spLocks noGrp="1"/>
          </p:cNvSpPr>
          <p:nvPr>
            <p:ph type="title"/>
          </p:nvPr>
        </p:nvSpPr>
        <p:spPr>
          <a:xfrm>
            <a:off x="1097280" y="286603"/>
            <a:ext cx="10058400" cy="1450757"/>
          </a:xfrm>
        </p:spPr>
        <p:txBody>
          <a:bodyPr anchor="ctr">
            <a:normAutofit/>
          </a:bodyPr>
          <a:lstStyle/>
          <a:p>
            <a:r>
              <a:rPr lang="en-US">
                <a:solidFill>
                  <a:srgbClr val="FFFFFF"/>
                </a:solidFill>
              </a:rPr>
              <a:t>The Scientific or Scholarly Review has been completed.  Now what?</a:t>
            </a:r>
          </a:p>
        </p:txBody>
      </p:sp>
      <p:sp>
        <p:nvSpPr>
          <p:cNvPr id="3" name="Content Placeholder 2">
            <a:extLst>
              <a:ext uri="{FF2B5EF4-FFF2-40B4-BE49-F238E27FC236}">
                <a16:creationId xmlns:a16="http://schemas.microsoft.com/office/drawing/2014/main" id="{D57081A0-EA72-499C-83E8-8D8168400AA8}"/>
              </a:ext>
            </a:extLst>
          </p:cNvPr>
          <p:cNvSpPr>
            <a:spLocks noGrp="1"/>
          </p:cNvSpPr>
          <p:nvPr>
            <p:ph idx="1"/>
          </p:nvPr>
        </p:nvSpPr>
        <p:spPr>
          <a:xfrm>
            <a:off x="1096963" y="2191603"/>
            <a:ext cx="10058400" cy="3969052"/>
          </a:xfrm>
        </p:spPr>
        <p:txBody>
          <a:bodyPr>
            <a:normAutofit fontScale="92500" lnSpcReduction="20000"/>
          </a:bodyPr>
          <a:lstStyle/>
          <a:p>
            <a:r>
              <a:rPr lang="en-US" sz="2400" dirty="0"/>
              <a:t>HRP – 320 – WORKSHEET - Scientific or Scholarly Review is to be included in the Designated Review section of ESTR:</a:t>
            </a:r>
          </a:p>
          <a:p>
            <a:pPr>
              <a:buFont typeface="Wingdings" panose="05000000000000000000" pitchFamily="2" charset="2"/>
              <a:buChar char="Ø"/>
            </a:pPr>
            <a:r>
              <a:rPr lang="en-US" sz="2400" i="1" dirty="0"/>
              <a:t>When the research involves the Department of Defense (i.e., funding, involvement of personnel, premises, etc.) - At initial review and if there are any major modifications to the approved study.</a:t>
            </a:r>
          </a:p>
          <a:p>
            <a:pPr>
              <a:buFont typeface="Wingdings" panose="05000000000000000000" pitchFamily="2" charset="2"/>
              <a:buChar char="Ø"/>
            </a:pPr>
            <a:r>
              <a:rPr lang="en-US" sz="2400" i="1" dirty="0"/>
              <a:t>When Consultants are providing scientific or scholarly review. The Consultant will provide the completed worksheet to IRB staff who will then document the review.</a:t>
            </a:r>
          </a:p>
          <a:p>
            <a:endParaRPr lang="en-US" dirty="0"/>
          </a:p>
          <a:p>
            <a:endParaRPr lang="en-US" dirty="0"/>
          </a:p>
          <a:p>
            <a:r>
              <a:rPr lang="en-US" dirty="0"/>
              <a:t> </a:t>
            </a:r>
          </a:p>
        </p:txBody>
      </p:sp>
      <p:sp>
        <p:nvSpPr>
          <p:cNvPr id="12" name="Rectangle 11">
            <a:extLst>
              <a:ext uri="{FF2B5EF4-FFF2-40B4-BE49-F238E27FC236}">
                <a16:creationId xmlns:a16="http://schemas.microsoft.com/office/drawing/2014/main" id="{359CEC61-F44B-43B3-B40F-AE38C5AF1D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576964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13BCCAE5-A35B-4B66-A4A7-E23C34A403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8C52E4-69DF-49C5-83F3-D11AF8030360}"/>
              </a:ext>
            </a:extLst>
          </p:cNvPr>
          <p:cNvSpPr>
            <a:spLocks noGrp="1"/>
          </p:cNvSpPr>
          <p:nvPr>
            <p:ph type="title"/>
          </p:nvPr>
        </p:nvSpPr>
        <p:spPr>
          <a:xfrm>
            <a:off x="1097280" y="286603"/>
            <a:ext cx="10058400" cy="1450757"/>
          </a:xfrm>
        </p:spPr>
        <p:txBody>
          <a:bodyPr>
            <a:normAutofit/>
          </a:bodyPr>
          <a:lstStyle/>
          <a:p>
            <a:r>
              <a:rPr lang="en-US" dirty="0"/>
              <a:t>What if a study doesn’t meet the requirements?</a:t>
            </a:r>
          </a:p>
        </p:txBody>
      </p:sp>
      <p:cxnSp>
        <p:nvCxnSpPr>
          <p:cNvPr id="21" name="Straight Connector 20">
            <a:extLst>
              <a:ext uri="{FF2B5EF4-FFF2-40B4-BE49-F238E27FC236}">
                <a16:creationId xmlns:a16="http://schemas.microsoft.com/office/drawing/2014/main" id="{6987BDFB-DE64-4B56-B44F-45FAE19FA9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5846"/>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D1BAF77-5A48-4D61-B70A-18803C4AD898}"/>
              </a:ext>
            </a:extLst>
          </p:cNvPr>
          <p:cNvSpPr>
            <a:spLocks noGrp="1"/>
          </p:cNvSpPr>
          <p:nvPr>
            <p:ph idx="1"/>
          </p:nvPr>
        </p:nvSpPr>
        <p:spPr>
          <a:xfrm>
            <a:off x="464234" y="2108201"/>
            <a:ext cx="7070413" cy="3760891"/>
          </a:xfrm>
        </p:spPr>
        <p:txBody>
          <a:bodyPr>
            <a:normAutofit/>
          </a:bodyPr>
          <a:lstStyle/>
          <a:p>
            <a:r>
              <a:rPr lang="en-US" sz="2000" dirty="0">
                <a:latin typeface="Arial" panose="020B0604020202020204" pitchFamily="34" charset="0"/>
                <a:cs typeface="Arial" panose="020B0604020202020204" pitchFamily="34" charset="0"/>
              </a:rPr>
              <a:t>The IRB should not approve a research protocol that involves risks if:</a:t>
            </a:r>
          </a:p>
          <a:p>
            <a:pPr lvl="1">
              <a:buFont typeface="Arial" panose="020B0604020202020204" pitchFamily="34" charset="0"/>
              <a:buChar char="•"/>
            </a:pPr>
            <a:r>
              <a:rPr lang="en-US" sz="2000" dirty="0">
                <a:latin typeface="Arial" panose="020B0604020202020204" pitchFamily="34" charset="0"/>
                <a:cs typeface="Arial" panose="020B0604020202020204" pitchFamily="34" charset="0"/>
              </a:rPr>
              <a:t>Objectives can be achieved through procedures that pose less risks to participants</a:t>
            </a:r>
          </a:p>
          <a:p>
            <a:pPr lvl="1">
              <a:buFont typeface="Arial" panose="020B0604020202020204" pitchFamily="34" charset="0"/>
              <a:buChar char="•"/>
            </a:pPr>
            <a:r>
              <a:rPr lang="en-US" sz="2000" dirty="0">
                <a:latin typeface="Arial" panose="020B0604020202020204" pitchFamily="34" charset="0"/>
                <a:cs typeface="Arial" panose="020B0604020202020204" pitchFamily="34" charset="0"/>
              </a:rPr>
              <a:t>The research is not designed to ask a question that is important</a:t>
            </a:r>
          </a:p>
          <a:p>
            <a:pPr lvl="1">
              <a:buFont typeface="Arial" panose="020B0604020202020204" pitchFamily="34" charset="0"/>
              <a:buChar char="•"/>
            </a:pPr>
            <a:r>
              <a:rPr lang="en-US" sz="2000" dirty="0">
                <a:latin typeface="Arial" panose="020B0604020202020204" pitchFamily="34" charset="0"/>
                <a:cs typeface="Arial" panose="020B0604020202020204" pitchFamily="34" charset="0"/>
              </a:rPr>
              <a:t>The research asks a question that has already been answered by prior research, or will likely yield results of no discernible value</a:t>
            </a:r>
          </a:p>
        </p:txBody>
      </p:sp>
      <p:pic>
        <p:nvPicPr>
          <p:cNvPr id="7" name="Graphic 6" descr="Warning">
            <a:extLst>
              <a:ext uri="{FF2B5EF4-FFF2-40B4-BE49-F238E27FC236}">
                <a16:creationId xmlns:a16="http://schemas.microsoft.com/office/drawing/2014/main" id="{26ADCC4C-63F3-4B4A-84F8-5AA1C2D742C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29006" y="2416624"/>
            <a:ext cx="3144043" cy="3144043"/>
          </a:xfrm>
          <a:prstGeom prst="rect">
            <a:avLst/>
          </a:prstGeom>
        </p:spPr>
      </p:pic>
      <p:sp>
        <p:nvSpPr>
          <p:cNvPr id="23" name="Rectangle 22">
            <a:extLst>
              <a:ext uri="{FF2B5EF4-FFF2-40B4-BE49-F238E27FC236}">
                <a16:creationId xmlns:a16="http://schemas.microsoft.com/office/drawing/2014/main" id="{CB06839E-D8C3-4A74-BA2B-3B97E7B2CD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6840026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558DB37-9FEE-48A2-8578-ED04015739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F7FCCA6-00E2-4F74-A105-0D769872F2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0"/>
            <a:ext cx="12188952" cy="1905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4657EEF2-CD5D-4812-856A-3877345C6370}"/>
              </a:ext>
            </a:extLst>
          </p:cNvPr>
          <p:cNvSpPr>
            <a:spLocks noGrp="1"/>
          </p:cNvSpPr>
          <p:nvPr>
            <p:ph type="title"/>
          </p:nvPr>
        </p:nvSpPr>
        <p:spPr>
          <a:xfrm>
            <a:off x="1097280" y="286603"/>
            <a:ext cx="10058400" cy="1450757"/>
          </a:xfrm>
        </p:spPr>
        <p:txBody>
          <a:bodyPr anchor="ctr">
            <a:normAutofit/>
          </a:bodyPr>
          <a:lstStyle/>
          <a:p>
            <a:r>
              <a:rPr lang="en-US" dirty="0">
                <a:solidFill>
                  <a:srgbClr val="FFFFFF"/>
                </a:solidFill>
              </a:rPr>
              <a:t>Case Studies</a:t>
            </a:r>
          </a:p>
        </p:txBody>
      </p:sp>
      <p:sp>
        <p:nvSpPr>
          <p:cNvPr id="3" name="Content Placeholder 2">
            <a:extLst>
              <a:ext uri="{FF2B5EF4-FFF2-40B4-BE49-F238E27FC236}">
                <a16:creationId xmlns:a16="http://schemas.microsoft.com/office/drawing/2014/main" id="{F4128CD6-15AA-4E2C-9DC9-582CC343F574}"/>
              </a:ext>
            </a:extLst>
          </p:cNvPr>
          <p:cNvSpPr>
            <a:spLocks noGrp="1"/>
          </p:cNvSpPr>
          <p:nvPr>
            <p:ph idx="1"/>
          </p:nvPr>
        </p:nvSpPr>
        <p:spPr>
          <a:xfrm>
            <a:off x="397564" y="1905000"/>
            <a:ext cx="11608905" cy="4495800"/>
          </a:xfrm>
        </p:spPr>
        <p:txBody>
          <a:bodyPr>
            <a:normAutofit fontScale="47500" lnSpcReduction="20000"/>
          </a:bodyPr>
          <a:lstStyle/>
          <a:p>
            <a:pPr>
              <a:lnSpc>
                <a:spcPct val="100000"/>
              </a:lnSpc>
            </a:pPr>
            <a:endParaRPr lang="en-US" sz="900" dirty="0"/>
          </a:p>
          <a:p>
            <a:pPr>
              <a:lnSpc>
                <a:spcPct val="100000"/>
              </a:lnSpc>
              <a:buFont typeface="Wingdings" panose="05000000000000000000" pitchFamily="2" charset="2"/>
              <a:buChar char="Ø"/>
            </a:pPr>
            <a:r>
              <a:rPr lang="en-US" sz="4500" dirty="0">
                <a:latin typeface="Arial" panose="020B0604020202020204" pitchFamily="34" charset="0"/>
                <a:cs typeface="Arial" panose="020B0604020202020204" pitchFamily="34" charset="0"/>
              </a:rPr>
              <a:t>An investigator proposes what you believe is an unreasonably high sample size. </a:t>
            </a:r>
            <a:r>
              <a:rPr lang="en-US" sz="4500" b="1" dirty="0">
                <a:latin typeface="Arial" panose="020B0604020202020204" pitchFamily="34" charset="0"/>
                <a:cs typeface="Arial" panose="020B0604020202020204" pitchFamily="34" charset="0"/>
              </a:rPr>
              <a:t>What questions might you ask her? </a:t>
            </a:r>
            <a:endParaRPr lang="en-US" sz="4500" dirty="0">
              <a:latin typeface="Arial" panose="020B0604020202020204" pitchFamily="34" charset="0"/>
              <a:cs typeface="Arial" panose="020B0604020202020204" pitchFamily="34" charset="0"/>
            </a:endParaRPr>
          </a:p>
          <a:p>
            <a:pPr>
              <a:lnSpc>
                <a:spcPct val="100000"/>
              </a:lnSpc>
              <a:buFont typeface="Wingdings" panose="05000000000000000000" pitchFamily="2" charset="2"/>
              <a:buChar char="Ø"/>
            </a:pPr>
            <a:r>
              <a:rPr lang="en-US" sz="4500" dirty="0">
                <a:latin typeface="Arial" panose="020B0604020202020204" pitchFamily="34" charset="0"/>
                <a:cs typeface="Arial" panose="020B0604020202020204" pitchFamily="34" charset="0"/>
              </a:rPr>
              <a:t>A PhD kinesiologist proposes to do a study involving treadmill exercise in elderly subjects. </a:t>
            </a:r>
            <a:r>
              <a:rPr lang="en-US" sz="4500" b="1" dirty="0">
                <a:latin typeface="Arial" panose="020B0604020202020204" pitchFamily="34" charset="0"/>
                <a:cs typeface="Arial" panose="020B0604020202020204" pitchFamily="34" charset="0"/>
              </a:rPr>
              <a:t>What questions might you ask him? </a:t>
            </a:r>
            <a:endParaRPr lang="en-US" sz="4500" dirty="0">
              <a:latin typeface="Arial" panose="020B0604020202020204" pitchFamily="34" charset="0"/>
              <a:cs typeface="Arial" panose="020B0604020202020204" pitchFamily="34" charset="0"/>
            </a:endParaRPr>
          </a:p>
          <a:p>
            <a:pPr>
              <a:lnSpc>
                <a:spcPct val="100000"/>
              </a:lnSpc>
              <a:buFont typeface="Wingdings" panose="05000000000000000000" pitchFamily="2" charset="2"/>
              <a:buChar char="Ø"/>
            </a:pPr>
            <a:r>
              <a:rPr lang="en-US" sz="4500" dirty="0">
                <a:latin typeface="Arial" panose="020B0604020202020204" pitchFamily="34" charset="0"/>
                <a:cs typeface="Arial" panose="020B0604020202020204" pitchFamily="34" charset="0"/>
              </a:rPr>
              <a:t>A researcher proposes research that is greater than minimal risk but has only a cursory plan to protect human subjects. </a:t>
            </a:r>
            <a:r>
              <a:rPr lang="en-US" sz="4500" b="1" dirty="0">
                <a:latin typeface="Arial" panose="020B0604020202020204" pitchFamily="34" charset="0"/>
                <a:cs typeface="Arial" panose="020B0604020202020204" pitchFamily="34" charset="0"/>
              </a:rPr>
              <a:t>What would be your approach? </a:t>
            </a:r>
            <a:endParaRPr lang="en-US" sz="4500" dirty="0">
              <a:latin typeface="Arial" panose="020B0604020202020204" pitchFamily="34" charset="0"/>
              <a:cs typeface="Arial" panose="020B0604020202020204" pitchFamily="34" charset="0"/>
            </a:endParaRPr>
          </a:p>
          <a:p>
            <a:pPr>
              <a:lnSpc>
                <a:spcPct val="100000"/>
              </a:lnSpc>
              <a:buFont typeface="Wingdings" panose="05000000000000000000" pitchFamily="2" charset="2"/>
              <a:buChar char="Ø"/>
            </a:pPr>
            <a:r>
              <a:rPr lang="en-US" sz="4500" dirty="0">
                <a:latin typeface="Arial" panose="020B0604020202020204" pitchFamily="34" charset="0"/>
                <a:cs typeface="Arial" panose="020B0604020202020204" pitchFamily="34" charset="0"/>
              </a:rPr>
              <a:t>A researcher proposes an interview survey with sensitive questions but plans to conduct it in a patient waiting room because he has no other space in his office. </a:t>
            </a:r>
            <a:r>
              <a:rPr lang="en-US" sz="4500" b="1" dirty="0">
                <a:latin typeface="Arial" panose="020B0604020202020204" pitchFamily="34" charset="0"/>
                <a:cs typeface="Arial" panose="020B0604020202020204" pitchFamily="34" charset="0"/>
              </a:rPr>
              <a:t>What are your concerns and what would you require? </a:t>
            </a:r>
            <a:endParaRPr lang="en-US" sz="4500" dirty="0">
              <a:latin typeface="Arial" panose="020B0604020202020204" pitchFamily="34" charset="0"/>
              <a:cs typeface="Arial" panose="020B0604020202020204" pitchFamily="34" charset="0"/>
            </a:endParaRPr>
          </a:p>
          <a:p>
            <a:pPr>
              <a:lnSpc>
                <a:spcPct val="100000"/>
              </a:lnSpc>
            </a:pPr>
            <a:r>
              <a:rPr lang="en-US" sz="4500" i="1" dirty="0"/>
              <a:t>	</a:t>
            </a:r>
          </a:p>
          <a:p>
            <a:pPr>
              <a:lnSpc>
                <a:spcPct val="100000"/>
              </a:lnSpc>
            </a:pPr>
            <a:r>
              <a:rPr lang="en-US" sz="2800" i="1" dirty="0">
                <a:latin typeface="Arial" panose="020B0604020202020204" pitchFamily="34" charset="0"/>
                <a:cs typeface="Arial" panose="020B0604020202020204" pitchFamily="34" charset="0"/>
              </a:rPr>
              <a:t>Content from “</a:t>
            </a:r>
            <a:r>
              <a:rPr lang="en-US" sz="2800" i="1" dirty="0"/>
              <a:t>Assessing Scientific Validity “, Apex Ethical</a:t>
            </a:r>
            <a:endParaRPr lang="en-US" sz="2800" dirty="0">
              <a:latin typeface="Arial" panose="020B0604020202020204" pitchFamily="34" charset="0"/>
              <a:cs typeface="Arial" panose="020B0604020202020204" pitchFamily="34" charset="0"/>
            </a:endParaRPr>
          </a:p>
          <a:p>
            <a:pPr>
              <a:lnSpc>
                <a:spcPct val="100000"/>
              </a:lnSpc>
            </a:pPr>
            <a:r>
              <a:rPr lang="en-US" sz="900" dirty="0"/>
              <a:t>	</a:t>
            </a:r>
          </a:p>
          <a:p>
            <a:pPr>
              <a:lnSpc>
                <a:spcPct val="100000"/>
              </a:lnSpc>
            </a:pPr>
            <a:endParaRPr lang="en-US" sz="900" dirty="0"/>
          </a:p>
        </p:txBody>
      </p:sp>
      <p:sp>
        <p:nvSpPr>
          <p:cNvPr id="12" name="Rectangle 11">
            <a:extLst>
              <a:ext uri="{FF2B5EF4-FFF2-40B4-BE49-F238E27FC236}">
                <a16:creationId xmlns:a16="http://schemas.microsoft.com/office/drawing/2014/main" id="{9B834327-03F1-4931-8261-971373A5A6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772316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9E9F2-B778-4A25-A6E1-0B1B1A89F96E}"/>
              </a:ext>
            </a:extLst>
          </p:cNvPr>
          <p:cNvSpPr>
            <a:spLocks noGrp="1"/>
          </p:cNvSpPr>
          <p:nvPr>
            <p:ph type="ctrTitle"/>
          </p:nvPr>
        </p:nvSpPr>
        <p:spPr/>
        <p:txBody>
          <a:bodyPr/>
          <a:lstStyle/>
          <a:p>
            <a:r>
              <a:rPr lang="en-US" dirty="0"/>
              <a:t>Questions?</a:t>
            </a:r>
          </a:p>
        </p:txBody>
      </p:sp>
    </p:spTree>
    <p:extLst>
      <p:ext uri="{BB962C8B-B14F-4D97-AF65-F5344CB8AC3E}">
        <p14:creationId xmlns:p14="http://schemas.microsoft.com/office/powerpoint/2010/main" val="32764318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E1530B0-6F96-46C0-8B3E-3215CB756B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panose="020F0502020204030204"/>
              <a:ea typeface="+mn-ea"/>
              <a:cs typeface="+mn-cs"/>
            </a:endParaRPr>
          </a:p>
        </p:txBody>
      </p:sp>
      <p:sp>
        <p:nvSpPr>
          <p:cNvPr id="12" name="Rectangle 11">
            <a:extLst>
              <a:ext uri="{FF2B5EF4-FFF2-40B4-BE49-F238E27FC236}">
                <a16:creationId xmlns:a16="http://schemas.microsoft.com/office/drawing/2014/main" id="{754910CF-1B56-45D3-960A-E89F7B3B91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0AE422CB-EBC9-4703-870C-8981A495893A}"/>
              </a:ext>
            </a:extLst>
          </p:cNvPr>
          <p:cNvSpPr>
            <a:spLocks noGrp="1"/>
          </p:cNvSpPr>
          <p:nvPr>
            <p:ph type="title"/>
          </p:nvPr>
        </p:nvSpPr>
        <p:spPr>
          <a:xfrm>
            <a:off x="492370" y="516835"/>
            <a:ext cx="3084844" cy="5772840"/>
          </a:xfrm>
        </p:spPr>
        <p:txBody>
          <a:bodyPr anchor="ctr">
            <a:normAutofit/>
          </a:bodyPr>
          <a:lstStyle/>
          <a:p>
            <a:r>
              <a:rPr lang="en-US" sz="3600" dirty="0">
                <a:solidFill>
                  <a:schemeClr val="bg1"/>
                </a:solidFill>
              </a:rPr>
              <a:t>Basis of Scientific Review</a:t>
            </a:r>
          </a:p>
        </p:txBody>
      </p:sp>
      <p:graphicFrame>
        <p:nvGraphicFramePr>
          <p:cNvPr id="7" name="Content Placeholder 2" descr="SmartArt timeline">
            <a:extLst>
              <a:ext uri="{FF2B5EF4-FFF2-40B4-BE49-F238E27FC236}">
                <a16:creationId xmlns:a16="http://schemas.microsoft.com/office/drawing/2014/main" id="{4279E28C-3AD3-4230-B1D6-C039672D128D}"/>
              </a:ext>
            </a:extLst>
          </p:cNvPr>
          <p:cNvGraphicFramePr>
            <a:graphicFrameLocks noGrp="1"/>
          </p:cNvGraphicFramePr>
          <p:nvPr>
            <p:ph idx="1"/>
            <p:extLst>
              <p:ext uri="{D42A27DB-BD31-4B8C-83A1-F6EECF244321}">
                <p14:modId xmlns:p14="http://schemas.microsoft.com/office/powerpoint/2010/main" val="3815545003"/>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92513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1"/>
            <a:ext cx="4648593"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05C4A7FA-03AF-4BD7-8584-90BB6C7162FD}"/>
              </a:ext>
            </a:extLst>
          </p:cNvPr>
          <p:cNvSpPr>
            <a:spLocks noGrp="1"/>
          </p:cNvSpPr>
          <p:nvPr>
            <p:ph type="title"/>
          </p:nvPr>
        </p:nvSpPr>
        <p:spPr>
          <a:xfrm>
            <a:off x="492369" y="605896"/>
            <a:ext cx="3642309" cy="5646208"/>
          </a:xfrm>
        </p:spPr>
        <p:txBody>
          <a:bodyPr anchor="ctr">
            <a:normAutofit/>
          </a:bodyPr>
          <a:lstStyle/>
          <a:p>
            <a:r>
              <a:rPr lang="en-US" sz="4400">
                <a:solidFill>
                  <a:srgbClr val="FFFFFF"/>
                </a:solidFill>
              </a:rPr>
              <a:t>When is Scientific Review by the HUA IRB Required?</a:t>
            </a:r>
          </a:p>
        </p:txBody>
      </p:sp>
      <p:sp>
        <p:nvSpPr>
          <p:cNvPr id="3" name="Content Placeholder 2">
            <a:extLst>
              <a:ext uri="{FF2B5EF4-FFF2-40B4-BE49-F238E27FC236}">
                <a16:creationId xmlns:a16="http://schemas.microsoft.com/office/drawing/2014/main" id="{A8C8E68E-B24C-44CE-A0D8-D84382B8AD27}"/>
              </a:ext>
            </a:extLst>
          </p:cNvPr>
          <p:cNvSpPr>
            <a:spLocks noGrp="1"/>
          </p:cNvSpPr>
          <p:nvPr>
            <p:ph idx="1"/>
          </p:nvPr>
        </p:nvSpPr>
        <p:spPr>
          <a:xfrm>
            <a:off x="5231958" y="605896"/>
            <a:ext cx="5923721" cy="5646208"/>
          </a:xfrm>
        </p:spPr>
        <p:txBody>
          <a:bodyPr anchor="ctr">
            <a:normAutofit lnSpcReduction="10000"/>
          </a:bodyPr>
          <a:lstStyle/>
          <a:p>
            <a:pPr marL="383540" lvl="1">
              <a:buFont typeface="Arial" panose="020B0604020202020204" pitchFamily="34" charset="0"/>
              <a:buChar char="•"/>
            </a:pPr>
            <a:endParaRPr lang="en-US" sz="2400" dirty="0"/>
          </a:p>
          <a:p>
            <a:pPr marL="383540" lvl="1">
              <a:buFont typeface="Arial" panose="020B0604020202020204" pitchFamily="34" charset="0"/>
              <a:buChar char="•"/>
            </a:pPr>
            <a:endParaRPr lang="en-US" sz="2400" dirty="0"/>
          </a:p>
          <a:p>
            <a:pPr marL="383540" lvl="1">
              <a:buFont typeface="Arial" panose="020B0604020202020204" pitchFamily="34" charset="0"/>
              <a:buChar char="•"/>
            </a:pPr>
            <a:r>
              <a:rPr lang="en-US" sz="2400" dirty="0"/>
              <a:t>When the research involves the Department of Defense (i.e., funding, involvement of personnel, premises, etc.) </a:t>
            </a:r>
          </a:p>
          <a:p>
            <a:pPr marL="749300" lvl="3">
              <a:buFont typeface="Arial" panose="020B0604020202020204" pitchFamily="34" charset="0"/>
              <a:buChar char="•"/>
            </a:pPr>
            <a:r>
              <a:rPr lang="en-US" sz="2400" i="1" dirty="0"/>
              <a:t>At initial review and if there are any major modifications to the approved study</a:t>
            </a:r>
          </a:p>
          <a:p>
            <a:pPr marL="566420" lvl="3" indent="0">
              <a:buNone/>
            </a:pPr>
            <a:endParaRPr lang="en-US" sz="2400" i="1" dirty="0"/>
          </a:p>
          <a:p>
            <a:pPr marL="383540" lvl="1">
              <a:buFont typeface="Arial" panose="020B0604020202020204" pitchFamily="34" charset="0"/>
              <a:buChar char="•"/>
            </a:pPr>
            <a:r>
              <a:rPr lang="en-US" sz="2400" dirty="0"/>
              <a:t>When the non-exempt research study is NOT sponsored</a:t>
            </a:r>
          </a:p>
          <a:p>
            <a:pPr marL="566420" lvl="2">
              <a:buFont typeface="Arial" panose="020B0604020202020204" pitchFamily="34" charset="0"/>
              <a:buChar char="•"/>
            </a:pPr>
            <a:r>
              <a:rPr lang="en-US" sz="2400" i="1" dirty="0"/>
              <a:t>Non-sponsored research does not involve a scientific review and/or peer review that occurs during the review process.</a:t>
            </a:r>
          </a:p>
          <a:p>
            <a:pPr marL="200660" lvl="1" indent="0">
              <a:buNone/>
            </a:pPr>
            <a:endParaRPr lang="en-US" sz="2400" dirty="0"/>
          </a:p>
          <a:p>
            <a:pPr marL="383540" lvl="1">
              <a:buFont typeface="Arial" panose="020B0604020202020204" pitchFamily="34" charset="0"/>
              <a:buChar char="•"/>
            </a:pPr>
            <a:endParaRPr lang="en-US" sz="2400" dirty="0"/>
          </a:p>
          <a:p>
            <a:pPr marL="0" indent="0">
              <a:buNone/>
            </a:pPr>
            <a:endParaRPr lang="en-US" sz="2400" dirty="0"/>
          </a:p>
        </p:txBody>
      </p:sp>
      <p:sp>
        <p:nvSpPr>
          <p:cNvPr id="12" name="Rectangle 11">
            <a:extLst>
              <a:ext uri="{FF2B5EF4-FFF2-40B4-BE49-F238E27FC236}">
                <a16:creationId xmlns:a16="http://schemas.microsoft.com/office/drawing/2014/main" id="{FCAEED9E-BB91-43A0-911B-1ACD8803E3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0759490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558DB37-9FEE-48A2-8578-ED04015739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F7FCCA6-00E2-4F74-A105-0D769872F2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0"/>
            <a:ext cx="12188952" cy="1905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A3DA2690-CC70-41F3-B333-B8D6E95A77F9}"/>
              </a:ext>
            </a:extLst>
          </p:cNvPr>
          <p:cNvSpPr>
            <a:spLocks noGrp="1"/>
          </p:cNvSpPr>
          <p:nvPr>
            <p:ph type="title"/>
          </p:nvPr>
        </p:nvSpPr>
        <p:spPr>
          <a:xfrm>
            <a:off x="1097280" y="286603"/>
            <a:ext cx="10058400" cy="1450757"/>
          </a:xfrm>
        </p:spPr>
        <p:txBody>
          <a:bodyPr anchor="ctr">
            <a:normAutofit/>
          </a:bodyPr>
          <a:lstStyle/>
          <a:p>
            <a:r>
              <a:rPr lang="en-US" dirty="0">
                <a:solidFill>
                  <a:srgbClr val="FFFFFF"/>
                </a:solidFill>
              </a:rPr>
              <a:t>When is Scientific Review by the HUA IRB </a:t>
            </a:r>
            <a:r>
              <a:rPr lang="en-US" i="1" dirty="0">
                <a:solidFill>
                  <a:srgbClr val="FFFFFF"/>
                </a:solidFill>
              </a:rPr>
              <a:t>NOT</a:t>
            </a:r>
            <a:r>
              <a:rPr lang="en-US" dirty="0">
                <a:solidFill>
                  <a:srgbClr val="FFFFFF"/>
                </a:solidFill>
              </a:rPr>
              <a:t> required?</a:t>
            </a:r>
          </a:p>
        </p:txBody>
      </p:sp>
      <p:sp>
        <p:nvSpPr>
          <p:cNvPr id="3" name="Content Placeholder 2">
            <a:extLst>
              <a:ext uri="{FF2B5EF4-FFF2-40B4-BE49-F238E27FC236}">
                <a16:creationId xmlns:a16="http://schemas.microsoft.com/office/drawing/2014/main" id="{BE5F1A99-3A55-40CA-BA5F-EE789FED3798}"/>
              </a:ext>
            </a:extLst>
          </p:cNvPr>
          <p:cNvSpPr>
            <a:spLocks noGrp="1"/>
          </p:cNvSpPr>
          <p:nvPr>
            <p:ph idx="1"/>
          </p:nvPr>
        </p:nvSpPr>
        <p:spPr>
          <a:xfrm>
            <a:off x="1096963" y="2050467"/>
            <a:ext cx="10058400" cy="3845025"/>
          </a:xfrm>
        </p:spPr>
        <p:txBody>
          <a:bodyPr>
            <a:normAutofit/>
          </a:bodyPr>
          <a:lstStyle/>
          <a:p>
            <a:pPr lvl="1">
              <a:buFont typeface="Arial" panose="020B0604020202020204" pitchFamily="34" charset="0"/>
              <a:buChar char="•"/>
            </a:pPr>
            <a:r>
              <a:rPr lang="en-US" sz="2000" i="1" dirty="0"/>
              <a:t>Sponsored research that has had peer review by a Federal-funding agency not including DoD (e.g., CDC, NIH, NSF), national foundation (e.g., American Heart Association), or private foundation or agency (e.g., Gates Foundation, Chan Zuckerberg Initiative). </a:t>
            </a:r>
          </a:p>
          <a:p>
            <a:pPr marL="201168" lvl="1" indent="0">
              <a:buNone/>
            </a:pPr>
            <a:endParaRPr lang="en-US" sz="2000" dirty="0"/>
          </a:p>
          <a:p>
            <a:pPr lvl="1">
              <a:buFont typeface="Arial" panose="020B0604020202020204" pitchFamily="34" charset="0"/>
              <a:buChar char="•"/>
            </a:pPr>
            <a:r>
              <a:rPr lang="en-US" sz="2000" i="1" dirty="0"/>
              <a:t>Research that does not require direct involvement of human subjects (e.g., chart review or secondary analysis of datasets).</a:t>
            </a:r>
          </a:p>
          <a:p>
            <a:pPr marL="201168" lvl="1" indent="0">
              <a:buNone/>
            </a:pPr>
            <a:endParaRPr lang="en-US" sz="2000" dirty="0"/>
          </a:p>
          <a:p>
            <a:pPr lvl="1">
              <a:buFont typeface="Arial" panose="020B0604020202020204" pitchFamily="34" charset="0"/>
              <a:buChar char="•"/>
            </a:pPr>
            <a:r>
              <a:rPr lang="en-US" sz="2000" i="1" dirty="0"/>
              <a:t>Student research with an identified Faculty Sponsor on the IRB application as the Faculty Sponsor is responsible for ensuring the scientific and scholarly validity of the proposed research.</a:t>
            </a:r>
            <a:endParaRPr lang="en-US" sz="2000" dirty="0"/>
          </a:p>
          <a:p>
            <a:endParaRPr lang="en-US" dirty="0"/>
          </a:p>
        </p:txBody>
      </p:sp>
      <p:sp>
        <p:nvSpPr>
          <p:cNvPr id="12" name="Rectangle 11">
            <a:extLst>
              <a:ext uri="{FF2B5EF4-FFF2-40B4-BE49-F238E27FC236}">
                <a16:creationId xmlns:a16="http://schemas.microsoft.com/office/drawing/2014/main" id="{9B834327-03F1-4931-8261-971373A5A6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8005594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6000"/>
                <a:shade val="99000"/>
                <a:satMod val="140000"/>
              </a:schemeClr>
            </a:gs>
            <a:gs pos="65000">
              <a:schemeClr val="bg1">
                <a:tint val="100000"/>
                <a:shade val="80000"/>
                <a:satMod val="130000"/>
              </a:schemeClr>
            </a:gs>
            <a:gs pos="100000">
              <a:schemeClr val="bg1">
                <a:tint val="100000"/>
                <a:shade val="48000"/>
                <a:satMod val="120000"/>
              </a:schemeClr>
            </a:gs>
          </a:gsLst>
          <a:lin ang="162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03E59AE-44F8-4FB9-BF05-C888FE3E1D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B9205A8-0156-486E-869F-8248F840F862}"/>
              </a:ext>
            </a:extLst>
          </p:cNvPr>
          <p:cNvSpPr>
            <a:spLocks noGrp="1"/>
          </p:cNvSpPr>
          <p:nvPr>
            <p:ph type="title"/>
          </p:nvPr>
        </p:nvSpPr>
        <p:spPr>
          <a:xfrm>
            <a:off x="642259" y="634946"/>
            <a:ext cx="3372529" cy="5055904"/>
          </a:xfrm>
        </p:spPr>
        <p:txBody>
          <a:bodyPr anchor="ctr">
            <a:normAutofit/>
          </a:bodyPr>
          <a:lstStyle/>
          <a:p>
            <a:r>
              <a:rPr lang="en-US" dirty="0"/>
              <a:t>Who Provides the Scientific Review?</a:t>
            </a:r>
          </a:p>
        </p:txBody>
      </p:sp>
      <p:cxnSp>
        <p:nvCxnSpPr>
          <p:cNvPr id="11" name="Straight Connector 10">
            <a:extLst>
              <a:ext uri="{FF2B5EF4-FFF2-40B4-BE49-F238E27FC236}">
                <a16:creationId xmlns:a16="http://schemas.microsoft.com/office/drawing/2014/main" id="{2752F38C-F560-47AA-90AD-209F39C041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35022" y="1791298"/>
            <a:ext cx="0" cy="27432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8B6B14AE-589A-45CC-A30D-41995FC1F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FEC1EC35-9575-4B2D-8886-620281753C4A}"/>
              </a:ext>
            </a:extLst>
          </p:cNvPr>
          <p:cNvGraphicFramePr>
            <a:graphicFrameLocks noGrp="1"/>
          </p:cNvGraphicFramePr>
          <p:nvPr>
            <p:ph idx="1"/>
            <p:extLst>
              <p:ext uri="{D42A27DB-BD31-4B8C-83A1-F6EECF244321}">
                <p14:modId xmlns:p14="http://schemas.microsoft.com/office/powerpoint/2010/main" val="3412110787"/>
              </p:ext>
            </p:extLst>
          </p:nvPr>
        </p:nvGraphicFramePr>
        <p:xfrm>
          <a:off x="4648201" y="639763"/>
          <a:ext cx="6910387" cy="50514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45135061"/>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2E10A-8083-44D5-8DB6-D2FA471FF195}"/>
              </a:ext>
            </a:extLst>
          </p:cNvPr>
          <p:cNvSpPr>
            <a:spLocks noGrp="1"/>
          </p:cNvSpPr>
          <p:nvPr>
            <p:ph type="title"/>
          </p:nvPr>
        </p:nvSpPr>
        <p:spPr>
          <a:xfrm>
            <a:off x="1097280" y="286603"/>
            <a:ext cx="10058400" cy="1450757"/>
          </a:xfrm>
        </p:spPr>
        <p:txBody>
          <a:bodyPr>
            <a:normAutofit/>
          </a:bodyPr>
          <a:lstStyle/>
          <a:p>
            <a:r>
              <a:rPr lang="en-US" dirty="0"/>
              <a:t>What criteria need to be satisfied?</a:t>
            </a:r>
          </a:p>
        </p:txBody>
      </p:sp>
      <p:sp>
        <p:nvSpPr>
          <p:cNvPr id="3" name="Content Placeholder 2">
            <a:extLst>
              <a:ext uri="{FF2B5EF4-FFF2-40B4-BE49-F238E27FC236}">
                <a16:creationId xmlns:a16="http://schemas.microsoft.com/office/drawing/2014/main" id="{605D23D3-D626-4C9B-AE6D-B01A04F37074}"/>
              </a:ext>
            </a:extLst>
          </p:cNvPr>
          <p:cNvSpPr>
            <a:spLocks noGrp="1"/>
          </p:cNvSpPr>
          <p:nvPr>
            <p:ph idx="1"/>
          </p:nvPr>
        </p:nvSpPr>
        <p:spPr>
          <a:xfrm>
            <a:off x="1097280" y="2108201"/>
            <a:ext cx="6437367" cy="3760891"/>
          </a:xfrm>
        </p:spPr>
        <p:txBody>
          <a:bodyPr>
            <a:normAutofit/>
          </a:bodyPr>
          <a:lstStyle/>
          <a:p>
            <a:endParaRPr lang="en-US" i="1"/>
          </a:p>
          <a:p>
            <a:endParaRPr lang="en-US" i="1"/>
          </a:p>
          <a:p>
            <a:endParaRPr lang="en-US"/>
          </a:p>
        </p:txBody>
      </p:sp>
      <p:graphicFrame>
        <p:nvGraphicFramePr>
          <p:cNvPr id="18" name="TextBox 4">
            <a:extLst>
              <a:ext uri="{FF2B5EF4-FFF2-40B4-BE49-F238E27FC236}">
                <a16:creationId xmlns:a16="http://schemas.microsoft.com/office/drawing/2014/main" id="{4A28AC36-3860-4462-A6C8-5348621982F5}"/>
              </a:ext>
            </a:extLst>
          </p:cNvPr>
          <p:cNvGraphicFramePr/>
          <p:nvPr>
            <p:extLst>
              <p:ext uri="{D42A27DB-BD31-4B8C-83A1-F6EECF244321}">
                <p14:modId xmlns:p14="http://schemas.microsoft.com/office/powerpoint/2010/main" val="1951377525"/>
              </p:ext>
            </p:extLst>
          </p:nvPr>
        </p:nvGraphicFramePr>
        <p:xfrm>
          <a:off x="554181" y="2108202"/>
          <a:ext cx="11249892" cy="41317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048187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1"/>
            <a:ext cx="4648593"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E03046C5-3734-4C8F-8287-E3253615BFF3}"/>
              </a:ext>
            </a:extLst>
          </p:cNvPr>
          <p:cNvSpPr>
            <a:spLocks noGrp="1"/>
          </p:cNvSpPr>
          <p:nvPr>
            <p:ph type="title"/>
          </p:nvPr>
        </p:nvSpPr>
        <p:spPr>
          <a:xfrm>
            <a:off x="492369" y="605896"/>
            <a:ext cx="3642309" cy="5646208"/>
          </a:xfrm>
        </p:spPr>
        <p:txBody>
          <a:bodyPr anchor="ctr">
            <a:normAutofit/>
          </a:bodyPr>
          <a:lstStyle/>
          <a:p>
            <a:r>
              <a:rPr lang="en-US" sz="4400">
                <a:solidFill>
                  <a:srgbClr val="FFFFFF"/>
                </a:solidFill>
              </a:rPr>
              <a:t>What resources are available?</a:t>
            </a:r>
          </a:p>
        </p:txBody>
      </p:sp>
      <p:sp>
        <p:nvSpPr>
          <p:cNvPr id="3" name="Content Placeholder 2">
            <a:extLst>
              <a:ext uri="{FF2B5EF4-FFF2-40B4-BE49-F238E27FC236}">
                <a16:creationId xmlns:a16="http://schemas.microsoft.com/office/drawing/2014/main" id="{94D7878E-6282-4BF0-A333-5AB3716BFD5A}"/>
              </a:ext>
            </a:extLst>
          </p:cNvPr>
          <p:cNvSpPr>
            <a:spLocks noGrp="1"/>
          </p:cNvSpPr>
          <p:nvPr>
            <p:ph idx="1"/>
          </p:nvPr>
        </p:nvSpPr>
        <p:spPr>
          <a:xfrm>
            <a:off x="5231958" y="605896"/>
            <a:ext cx="5923721" cy="5646208"/>
          </a:xfrm>
        </p:spPr>
        <p:txBody>
          <a:bodyPr anchor="ctr">
            <a:normAutofit/>
          </a:bodyPr>
          <a:lstStyle/>
          <a:p>
            <a:pPr marL="0" indent="0">
              <a:buNone/>
            </a:pPr>
            <a:r>
              <a:rPr lang="en-US" sz="2400" b="1" dirty="0"/>
              <a:t>Instructions on what studies require Scientific/Scholarly Review by the HUA IRB:</a:t>
            </a:r>
          </a:p>
          <a:p>
            <a:pPr>
              <a:buFont typeface="Wingdings" panose="05000000000000000000" pitchFamily="2" charset="2"/>
              <a:buChar char="Ø"/>
            </a:pPr>
            <a:r>
              <a:rPr lang="en-US" sz="2400" dirty="0"/>
              <a:t>HRP – 046 – SOP – HUA – Scientific or Scholarly Review</a:t>
            </a:r>
          </a:p>
          <a:p>
            <a:pPr marL="0" indent="0">
              <a:buNone/>
            </a:pPr>
            <a:r>
              <a:rPr lang="en-US" sz="2400" b="1" dirty="0"/>
              <a:t>Checklist to assist with decision:</a:t>
            </a:r>
          </a:p>
          <a:p>
            <a:pPr>
              <a:buFont typeface="Wingdings" panose="05000000000000000000" pitchFamily="2" charset="2"/>
              <a:buChar char="Ø"/>
            </a:pPr>
            <a:r>
              <a:rPr lang="en-US" sz="2400" dirty="0"/>
              <a:t>HRP – 320 – WORKSHEET - Scientific or Scholarly Review</a:t>
            </a:r>
          </a:p>
          <a:p>
            <a:pPr marL="0" indent="0">
              <a:buNone/>
            </a:pPr>
            <a:endParaRPr lang="en-US" sz="2400" dirty="0"/>
          </a:p>
          <a:p>
            <a:endParaRPr lang="en-US" sz="2400" dirty="0"/>
          </a:p>
        </p:txBody>
      </p:sp>
      <p:sp>
        <p:nvSpPr>
          <p:cNvPr id="12" name="Rectangle 11">
            <a:extLst>
              <a:ext uri="{FF2B5EF4-FFF2-40B4-BE49-F238E27FC236}">
                <a16:creationId xmlns:a16="http://schemas.microsoft.com/office/drawing/2014/main" id="{FCAEED9E-BB91-43A0-911B-1ACD8803E3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664320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3BCCAE5-A35B-4B66-A4A7-E23C34A403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625D682-FA94-4921-9AC5-40155CEDE7AA}"/>
              </a:ext>
            </a:extLst>
          </p:cNvPr>
          <p:cNvSpPr>
            <a:spLocks noGrp="1"/>
          </p:cNvSpPr>
          <p:nvPr>
            <p:ph type="title"/>
          </p:nvPr>
        </p:nvSpPr>
        <p:spPr>
          <a:xfrm>
            <a:off x="1036320" y="286603"/>
            <a:ext cx="10058400" cy="1450757"/>
          </a:xfrm>
        </p:spPr>
        <p:txBody>
          <a:bodyPr>
            <a:normAutofit/>
          </a:bodyPr>
          <a:lstStyle/>
          <a:p>
            <a:r>
              <a:rPr lang="en-US" dirty="0"/>
              <a:t>What if We Don’t Have the Expertise?</a:t>
            </a:r>
          </a:p>
        </p:txBody>
      </p:sp>
      <p:cxnSp>
        <p:nvCxnSpPr>
          <p:cNvPr id="12" name="Straight Connector 11">
            <a:extLst>
              <a:ext uri="{FF2B5EF4-FFF2-40B4-BE49-F238E27FC236}">
                <a16:creationId xmlns:a16="http://schemas.microsoft.com/office/drawing/2014/main" id="{6987BDFB-DE64-4B56-B44F-45FAE19FA9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06573" y="1895846"/>
            <a:ext cx="978408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7" name="Graphic 6" descr="Customer Review">
            <a:extLst>
              <a:ext uri="{FF2B5EF4-FFF2-40B4-BE49-F238E27FC236}">
                <a16:creationId xmlns:a16="http://schemas.microsoft.com/office/drawing/2014/main" id="{4802C85A-6D0F-482F-85C1-DAC7360B958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1509" y="2472903"/>
            <a:ext cx="3031484" cy="3031484"/>
          </a:xfrm>
          <a:prstGeom prst="rect">
            <a:avLst/>
          </a:prstGeom>
        </p:spPr>
      </p:pic>
      <p:sp>
        <p:nvSpPr>
          <p:cNvPr id="3" name="Content Placeholder 2">
            <a:extLst>
              <a:ext uri="{FF2B5EF4-FFF2-40B4-BE49-F238E27FC236}">
                <a16:creationId xmlns:a16="http://schemas.microsoft.com/office/drawing/2014/main" id="{AD94B2EC-F69A-44DF-B7F1-CBB84A508547}"/>
              </a:ext>
            </a:extLst>
          </p:cNvPr>
          <p:cNvSpPr>
            <a:spLocks noGrp="1"/>
          </p:cNvSpPr>
          <p:nvPr>
            <p:ph idx="1"/>
          </p:nvPr>
        </p:nvSpPr>
        <p:spPr>
          <a:xfrm>
            <a:off x="4706460" y="2108201"/>
            <a:ext cx="6388260" cy="3760891"/>
          </a:xfrm>
        </p:spPr>
        <p:txBody>
          <a:bodyPr>
            <a:normAutofit/>
          </a:bodyPr>
          <a:lstStyle/>
          <a:p>
            <a:r>
              <a:rPr lang="en-US"/>
              <a:t>“An IRB may, (at) its discretion, </a:t>
            </a:r>
            <a:r>
              <a:rPr lang="en-US" b="1"/>
              <a:t>invite individuals with competence in special areas </a:t>
            </a:r>
            <a:r>
              <a:rPr lang="en-US"/>
              <a:t>to assist in the review of issues which require expertise beyond or in addition to that available on the IRB…” </a:t>
            </a:r>
          </a:p>
          <a:p>
            <a:r>
              <a:rPr lang="en-US" i="1"/>
              <a:t>45 CFR 46.107 </a:t>
            </a:r>
            <a:endParaRPr lang="en-US"/>
          </a:p>
        </p:txBody>
      </p:sp>
      <p:sp>
        <p:nvSpPr>
          <p:cNvPr id="14" name="Rectangle 13">
            <a:extLst>
              <a:ext uri="{FF2B5EF4-FFF2-40B4-BE49-F238E27FC236}">
                <a16:creationId xmlns:a16="http://schemas.microsoft.com/office/drawing/2014/main" id="{0B2EDFE5-9478-4774-9D3D-FEC7DC708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917850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1"/>
            <a:ext cx="4648593"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643060EF-4C03-4EEA-9E34-F5D0BE61DCDA}"/>
              </a:ext>
            </a:extLst>
          </p:cNvPr>
          <p:cNvSpPr>
            <a:spLocks noGrp="1"/>
          </p:cNvSpPr>
          <p:nvPr>
            <p:ph type="title"/>
          </p:nvPr>
        </p:nvSpPr>
        <p:spPr>
          <a:xfrm>
            <a:off x="492369" y="605896"/>
            <a:ext cx="3642309" cy="5646208"/>
          </a:xfrm>
        </p:spPr>
        <p:txBody>
          <a:bodyPr anchor="ctr">
            <a:normAutofit/>
          </a:bodyPr>
          <a:lstStyle/>
          <a:p>
            <a:r>
              <a:rPr lang="en-US" sz="4400">
                <a:solidFill>
                  <a:srgbClr val="FFFFFF"/>
                </a:solidFill>
              </a:rPr>
              <a:t>Seeking Additional Expertise </a:t>
            </a:r>
          </a:p>
        </p:txBody>
      </p:sp>
      <p:sp>
        <p:nvSpPr>
          <p:cNvPr id="3" name="Content Placeholder 2">
            <a:extLst>
              <a:ext uri="{FF2B5EF4-FFF2-40B4-BE49-F238E27FC236}">
                <a16:creationId xmlns:a16="http://schemas.microsoft.com/office/drawing/2014/main" id="{F563A9D7-4A45-4281-9454-CB49EF20ADAE}"/>
              </a:ext>
            </a:extLst>
          </p:cNvPr>
          <p:cNvSpPr>
            <a:spLocks noGrp="1"/>
          </p:cNvSpPr>
          <p:nvPr>
            <p:ph idx="1"/>
          </p:nvPr>
        </p:nvSpPr>
        <p:spPr>
          <a:xfrm>
            <a:off x="5231958" y="605896"/>
            <a:ext cx="5923721" cy="5646208"/>
          </a:xfrm>
        </p:spPr>
        <p:txBody>
          <a:bodyPr anchor="ctr">
            <a:normAutofit/>
          </a:bodyPr>
          <a:lstStyle/>
          <a:p>
            <a:pPr marL="0" indent="0">
              <a:lnSpc>
                <a:spcPct val="90000"/>
              </a:lnSpc>
              <a:buNone/>
            </a:pPr>
            <a:r>
              <a:rPr lang="en-US" sz="2200" dirty="0"/>
              <a:t>IRB Chair, IRB Member, or IRB Staff can ask experts in specific areas to assist in evaluating issues that require expertise beyond or in addition to that available on the IRB. </a:t>
            </a:r>
          </a:p>
          <a:p>
            <a:pPr>
              <a:lnSpc>
                <a:spcPct val="90000"/>
              </a:lnSpc>
            </a:pPr>
            <a:r>
              <a:rPr lang="en-US" sz="2200" dirty="0"/>
              <a:t>Reasons for seeking outside experts may include the need for: </a:t>
            </a:r>
          </a:p>
          <a:p>
            <a:pPr lvl="1">
              <a:lnSpc>
                <a:spcPct val="90000"/>
              </a:lnSpc>
              <a:buFont typeface="Arial" panose="020B0604020202020204" pitchFamily="34" charset="0"/>
              <a:buChar char="•"/>
            </a:pPr>
            <a:r>
              <a:rPr lang="en-US" sz="2200" dirty="0"/>
              <a:t>Additional scientific, clinical, or scholarly expertise; </a:t>
            </a:r>
          </a:p>
          <a:p>
            <a:pPr lvl="1">
              <a:lnSpc>
                <a:spcPct val="90000"/>
              </a:lnSpc>
              <a:buFont typeface="Arial" panose="020B0604020202020204" pitchFamily="34" charset="0"/>
              <a:buChar char="•"/>
            </a:pPr>
            <a:r>
              <a:rPr lang="en-US" sz="2200" dirty="0"/>
              <a:t>Knowledge and understanding about potentially vulnerable populations of subjects; </a:t>
            </a:r>
          </a:p>
          <a:p>
            <a:pPr lvl="1">
              <a:lnSpc>
                <a:spcPct val="90000"/>
              </a:lnSpc>
              <a:buFont typeface="Arial" panose="020B0604020202020204" pitchFamily="34" charset="0"/>
              <a:buChar char="•"/>
            </a:pPr>
            <a:r>
              <a:rPr lang="en-US" sz="2200" dirty="0"/>
              <a:t>Desire to ensure appropriate consideration of race, gender, language, cultural background, and sensitivity to such issues as community attitudes </a:t>
            </a:r>
          </a:p>
          <a:p>
            <a:pPr marL="201168" lvl="1" indent="0">
              <a:lnSpc>
                <a:spcPct val="90000"/>
              </a:lnSpc>
              <a:buNone/>
            </a:pPr>
            <a:r>
              <a:rPr lang="en-US" sz="2200" b="1" dirty="0"/>
              <a:t>Follow </a:t>
            </a:r>
            <a:r>
              <a:rPr lang="en-US" sz="2200" b="1" i="1" dirty="0"/>
              <a:t>HRP-051 – SOP – Consultation</a:t>
            </a:r>
            <a:endParaRPr lang="en-US" sz="2200" b="1" dirty="0"/>
          </a:p>
        </p:txBody>
      </p:sp>
      <p:sp>
        <p:nvSpPr>
          <p:cNvPr id="12" name="Rectangle 11">
            <a:extLst>
              <a:ext uri="{FF2B5EF4-FFF2-40B4-BE49-F238E27FC236}">
                <a16:creationId xmlns:a16="http://schemas.microsoft.com/office/drawing/2014/main" id="{FCAEED9E-BB91-43A0-911B-1ACD8803E3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40551611"/>
      </p:ext>
    </p:extLst>
  </p:cSld>
  <p:clrMapOvr>
    <a:masterClrMapping/>
  </p:clrMapOvr>
</p:sld>
</file>

<file path=ppt/theme/theme1.xml><?xml version="1.0" encoding="utf-8"?>
<a:theme xmlns:a="http://schemas.openxmlformats.org/drawingml/2006/main" name="1_RetrospectVTI">
  <a:themeElements>
    <a:clrScheme name="Custom 34">
      <a:dk1>
        <a:sysClr val="windowText" lastClr="000000"/>
      </a:dk1>
      <a:lt1>
        <a:sysClr val="window" lastClr="FFFFFF"/>
      </a:lt1>
      <a:dk2>
        <a:srgbClr val="39302A"/>
      </a:dk2>
      <a:lt2>
        <a:srgbClr val="E5DEDB"/>
      </a:lt2>
      <a:accent1>
        <a:srgbClr val="EC7016"/>
      </a:accent1>
      <a:accent2>
        <a:srgbClr val="F8931D"/>
      </a:accent2>
      <a:accent3>
        <a:srgbClr val="CE8D3E"/>
      </a:accent3>
      <a:accent4>
        <a:srgbClr val="E64823"/>
      </a:accent4>
      <a:accent5>
        <a:srgbClr val="FFCA08"/>
      </a:accent5>
      <a:accent6>
        <a:srgbClr val="9C6A6A"/>
      </a:accent6>
      <a:hlink>
        <a:srgbClr val="2998E3"/>
      </a:hlink>
      <a:folHlink>
        <a:srgbClr val="7F723D"/>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ABE3C30C-0FC0-4450-828E-52DE70F1BCCB}" vid="{A6E2497D-935A-4CFD-B9FD-6DCB15FA68BF}"/>
    </a:ext>
  </a:extLst>
</a:theme>
</file>

<file path=ppt/theme/themeOverride1.xml><?xml version="1.0" encoding="utf-8"?>
<a:themeOverride xmlns:a="http://schemas.openxmlformats.org/drawingml/2006/main">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E5D38AB2AFDBD4897F1F0AD25426D27" ma:contentTypeVersion="6" ma:contentTypeDescription="Create a new document." ma:contentTypeScope="" ma:versionID="4a3020c438a80362158a3fc0f4e03499">
  <xsd:schema xmlns:xsd="http://www.w3.org/2001/XMLSchema" xmlns:xs="http://www.w3.org/2001/XMLSchema" xmlns:p="http://schemas.microsoft.com/office/2006/metadata/properties" xmlns:ns2="006abc03-c437-4926-8e11-1a070d9dc366" xmlns:ns3="f08b97e4-873e-4171-8a11-fd3549f4a5c9" targetNamespace="http://schemas.microsoft.com/office/2006/metadata/properties" ma:root="true" ma:fieldsID="65d76c554454276c9c9bc3e355f40a5c" ns2:_="" ns3:_="">
    <xsd:import namespace="006abc03-c437-4926-8e11-1a070d9dc366"/>
    <xsd:import namespace="f08b97e4-873e-4171-8a11-fd3549f4a5c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6abc03-c437-4926-8e11-1a070d9dc3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08b97e4-873e-4171-8a11-fd3549f4a5c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006abc03-c437-4926-8e11-1a070d9dc366"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8C2EAD3-8152-4015-AD61-5ACA6F26D1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06abc03-c437-4926-8e11-1a070d9dc366"/>
    <ds:schemaRef ds:uri="f08b97e4-873e-4171-8a11-fd3549f4a5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4F503EC-3FFF-4193-A86F-39150E2BAC75}">
  <ds:schemaRefs>
    <ds:schemaRef ds:uri="http://schemas.microsoft.com/office/2006/metadata/properties"/>
    <ds:schemaRef ds:uri="http://schemas.microsoft.com/office/infopath/2007/PartnerControls"/>
    <ds:schemaRef ds:uri="71af3243-3dd4-4a8d-8c0d-dd76da1f02a5"/>
    <ds:schemaRef ds:uri="006abc03-c437-4926-8e11-1a070d9dc366"/>
  </ds:schemaRefs>
</ds:datastoreItem>
</file>

<file path=customXml/itemProps3.xml><?xml version="1.0" encoding="utf-8"?>
<ds:datastoreItem xmlns:ds="http://schemas.openxmlformats.org/officeDocument/2006/customXml" ds:itemID="{2E5ECA37-C458-4BA2-A090-D7A19E07B43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16</TotalTime>
  <Words>1031</Words>
  <Application>Microsoft Office PowerPoint</Application>
  <PresentationFormat>Widescreen</PresentationFormat>
  <Paragraphs>86</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1_RetrospectVTI</vt:lpstr>
      <vt:lpstr>Scientific and Scholarly Review</vt:lpstr>
      <vt:lpstr>Basis of Scientific Review</vt:lpstr>
      <vt:lpstr>When is Scientific Review by the HUA IRB Required?</vt:lpstr>
      <vt:lpstr>When is Scientific Review by the HUA IRB NOT required?</vt:lpstr>
      <vt:lpstr>Who Provides the Scientific Review?</vt:lpstr>
      <vt:lpstr>What criteria need to be satisfied?</vt:lpstr>
      <vt:lpstr>What resources are available?</vt:lpstr>
      <vt:lpstr>What if We Don’t Have the Expertise?</vt:lpstr>
      <vt:lpstr>Seeking Additional Expertise </vt:lpstr>
      <vt:lpstr>The Scientific or Scholarly Review has been completed.  Now what?</vt:lpstr>
      <vt:lpstr>What if a study doesn’t meet the requirements?</vt:lpstr>
      <vt:lpstr>Case Studies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and Scholarly Review</dc:title>
  <dc:creator>Sewards, Shannon</dc:creator>
  <cp:lastModifiedBy>Sewards, Shannon</cp:lastModifiedBy>
  <cp:revision>14</cp:revision>
  <dcterms:created xsi:type="dcterms:W3CDTF">2020-11-23T17:39:31Z</dcterms:created>
  <dcterms:modified xsi:type="dcterms:W3CDTF">2020-12-03T18:55:48Z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0x0101006E5D38AB2AFDBD4897F1F0AD25426D27</vt:lpwstr>
  </property>
</Properties>
</file>