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518" r:id="rId2"/>
    <p:sldId id="302" r:id="rId3"/>
    <p:sldId id="474" r:id="rId4"/>
    <p:sldId id="4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7A402-A42B-406F-8041-72FB738F6483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F4CF1-AAFC-403C-B2EC-D97E853F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13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978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820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850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63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88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49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85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131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0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FB5F9-F673-4B2E-A903-44E121894D52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905FD-DC06-4CA1-95EB-3E402A11F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5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7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03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62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8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12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60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168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947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1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hgazette.blogs.brynmawr.edu/2014/01/04/coming-to-americ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esearch.uga.edu/export-control/resources/international-trave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esearch.uga.edu/export-control/resources/international-trave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esearch.uga.edu/export-control/resources/international-trave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9064" r="-1" b="6664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4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sz="3000" dirty="0"/>
              <a:t>International Research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 marL="571500" lvl="0" indent="-342900"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defRPr/>
            </a:pPr>
            <a:r>
              <a:rPr lang="en-US" sz="2800" dirty="0"/>
              <a:t>Additional institutional review</a:t>
            </a:r>
          </a:p>
          <a:p>
            <a:pPr marL="571500" indent="-342900">
              <a:spcAft>
                <a:spcPts val="600"/>
              </a:spcAft>
              <a:buClr>
                <a:srgbClr val="B71E42"/>
              </a:buClr>
            </a:pPr>
            <a:r>
              <a:rPr lang="en-US" sz="2800" dirty="0"/>
              <a:t>Additional ethical reviews/ permissions  may be needed</a:t>
            </a:r>
          </a:p>
          <a:p>
            <a:pPr marL="571500" indent="-342900">
              <a:spcAft>
                <a:spcPts val="600"/>
              </a:spcAft>
              <a:buClr>
                <a:srgbClr val="B71E42"/>
              </a:buClr>
            </a:pPr>
            <a:r>
              <a:rPr lang="en-US" sz="2800" dirty="0"/>
              <a:t>Local context</a:t>
            </a:r>
          </a:p>
        </p:txBody>
      </p:sp>
      <p:sp>
        <p:nvSpPr>
          <p:cNvPr id="4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667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3193BA5C-B8F3-4972-BA54-014C48FAF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7162BAB-C25E-4CE9-B87C-F118DC7E7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279DF7EC-AFDD-4F8C-803C-44D40A69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/>
              <a:t>International Research</a:t>
            </a:r>
            <a:br>
              <a:rPr lang="en-US" dirty="0"/>
            </a:br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5B93327-222A-4DAC-9163-371BF44CD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219" y="2018413"/>
            <a:ext cx="3530885" cy="34479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Additional institutional review</a:t>
            </a:r>
          </a:p>
          <a:p>
            <a:pPr marL="10287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Provostial Review</a:t>
            </a:r>
          </a:p>
          <a:p>
            <a:pPr marL="10287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Global Support Services (GSS)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4EE34E3-F117-4487-8ACF-33DA65FA1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9ACC02C-6424-4165-93C4-E83C8E81D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C182CB9C-C978-4C9B-9AAD-8B134189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56388820-A63D-463C-9DBC-060A5ABE3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2379" y="977965"/>
            <a:ext cx="5134631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C04ED70F-D6FD-4EB1-A171-D30F885FE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A26CAE9-74C4-4EDD-8A80-77F79EAA8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>
            <a:extLst>
              <a:ext uri="{FF2B5EF4-FFF2-40B4-BE49-F238E27FC236}">
                <a16:creationId xmlns:a16="http://schemas.microsoft.com/office/drawing/2014/main" id="{A50EF081-BA8E-4151-A12E-9F879F2D0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 bwMode="auto">
          <a:xfrm>
            <a:off x="6586114" y="1137239"/>
            <a:ext cx="3837175" cy="38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579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3193BA5C-B8F3-4972-BA54-014C48FAF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7162BAB-C25E-4CE9-B87C-F118DC7E7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279DF7EC-AFDD-4F8C-803C-44D40A69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/>
              <a:t>International Research</a:t>
            </a:r>
            <a:br>
              <a:rPr lang="en-US" dirty="0"/>
            </a:br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5B93327-222A-4DAC-9163-371BF44CD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219" y="2018413"/>
            <a:ext cx="3530885" cy="34479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Additional ethical reviews/permissions  may be needed from local or national ethics boards</a:t>
            </a:r>
          </a:p>
          <a:p>
            <a:pPr marL="5715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4EE34E3-F117-4487-8ACF-33DA65FA1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9ACC02C-6424-4165-93C4-E83C8E81D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C182CB9C-C978-4C9B-9AAD-8B134189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56388820-A63D-463C-9DBC-060A5ABE3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2379" y="977965"/>
            <a:ext cx="5134631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C04ED70F-D6FD-4EB1-A171-D30F885FE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A26CAE9-74C4-4EDD-8A80-77F79EAA8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>
            <a:extLst>
              <a:ext uri="{FF2B5EF4-FFF2-40B4-BE49-F238E27FC236}">
                <a16:creationId xmlns:a16="http://schemas.microsoft.com/office/drawing/2014/main" id="{39DEDCEE-20CD-4901-9D6F-63FB889B9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 bwMode="auto">
          <a:xfrm>
            <a:off x="6586114" y="1137239"/>
            <a:ext cx="3837175" cy="38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045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3193BA5C-B8F3-4972-BA54-014C48FAF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7162BAB-C25E-4CE9-B87C-F118DC7E7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279DF7EC-AFDD-4F8C-803C-44D40A69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/>
              <a:t>International Research</a:t>
            </a:r>
            <a:br>
              <a:rPr lang="en-US" dirty="0"/>
            </a:br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5B93327-222A-4DAC-9163-371BF44CD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219" y="2018413"/>
            <a:ext cx="3530885" cy="34479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286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Local context as applicable</a:t>
            </a:r>
          </a:p>
          <a:p>
            <a:pPr marL="5715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Economic and political conditions</a:t>
            </a:r>
          </a:p>
          <a:p>
            <a:pPr marL="5715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Cultural/religious background and customs</a:t>
            </a:r>
          </a:p>
          <a:p>
            <a:pPr marL="5715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Language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4EE34E3-F117-4487-8ACF-33DA65FA1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9ACC02C-6424-4165-93C4-E83C8E81D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C182CB9C-C978-4C9B-9AAD-8B134189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56388820-A63D-463C-9DBC-060A5ABE3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2379" y="977965"/>
            <a:ext cx="5134631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C04ED70F-D6FD-4EB1-A171-D30F885FE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A26CAE9-74C4-4EDD-8A80-77F79EAA8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>
            <a:extLst>
              <a:ext uri="{FF2B5EF4-FFF2-40B4-BE49-F238E27FC236}">
                <a16:creationId xmlns:a16="http://schemas.microsoft.com/office/drawing/2014/main" id="{07B20168-2FBA-4E5F-9DA8-08660313E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 bwMode="auto">
          <a:xfrm>
            <a:off x="6586114" y="1137239"/>
            <a:ext cx="3837175" cy="38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96861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88CE77-73CE-41B4-BAE8-9B42F2E7768D}"/>
</file>

<file path=customXml/itemProps2.xml><?xml version="1.0" encoding="utf-8"?>
<ds:datastoreItem xmlns:ds="http://schemas.openxmlformats.org/officeDocument/2006/customXml" ds:itemID="{DBB3E48A-160F-460F-9FFF-EF08577CA84C}"/>
</file>

<file path=customXml/itemProps3.xml><?xml version="1.0" encoding="utf-8"?>
<ds:datastoreItem xmlns:ds="http://schemas.openxmlformats.org/officeDocument/2006/customXml" ds:itemID="{637E0422-462D-4A5F-AB7F-C72D8710A4C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Widescreen</PresentationFormat>
  <Paragraphs>18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Gallery</vt:lpstr>
      <vt:lpstr>International Research</vt:lpstr>
      <vt:lpstr>International Research </vt:lpstr>
      <vt:lpstr>International Research </vt:lpstr>
      <vt:lpstr>International Research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Research</dc:title>
  <dc:creator>Girard, Jonathan M.</dc:creator>
  <cp:lastModifiedBy>Girard, Jonathan M.</cp:lastModifiedBy>
  <cp:revision>1</cp:revision>
  <dcterms:created xsi:type="dcterms:W3CDTF">2021-10-13T18:06:44Z</dcterms:created>
  <dcterms:modified xsi:type="dcterms:W3CDTF">2021-10-13T18:07:19Z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</Properties>
</file>