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9"/>
  </p:notesMasterIdLst>
  <p:sldIdLst>
    <p:sldId id="520" r:id="rId2"/>
    <p:sldId id="519" r:id="rId3"/>
    <p:sldId id="272" r:id="rId4"/>
    <p:sldId id="523" r:id="rId5"/>
    <p:sldId id="521" r:id="rId6"/>
    <p:sldId id="510" r:id="rId7"/>
    <p:sldId id="52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C363ED-C394-4F17-A4AC-FAC7C23C93F6}" v="497" dt="2022-07-06T16:20:40.1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rard, Jonathan M." userId="6eae3c0a-8465-49f8-93c8-3c6744be501a" providerId="ADAL" clId="{D4C363ED-C394-4F17-A4AC-FAC7C23C93F6}"/>
    <pc:docChg chg="undo custSel addSld delSld modSld sldOrd delMainMaster">
      <pc:chgData name="Girard, Jonathan M." userId="6eae3c0a-8465-49f8-93c8-3c6744be501a" providerId="ADAL" clId="{D4C363ED-C394-4F17-A4AC-FAC7C23C93F6}" dt="2022-07-06T16:21:12.929" v="802" actId="1076"/>
      <pc:docMkLst>
        <pc:docMk/>
      </pc:docMkLst>
      <pc:sldChg chg="new del">
        <pc:chgData name="Girard, Jonathan M." userId="6eae3c0a-8465-49f8-93c8-3c6744be501a" providerId="ADAL" clId="{D4C363ED-C394-4F17-A4AC-FAC7C23C93F6}" dt="2022-07-06T15:41:31.352" v="1" actId="47"/>
        <pc:sldMkLst>
          <pc:docMk/>
          <pc:sldMk cId="2691602697" sldId="256"/>
        </pc:sldMkLst>
      </pc:sldChg>
      <pc:sldChg chg="addSp delSp modSp mod modAnim">
        <pc:chgData name="Girard, Jonathan M." userId="6eae3c0a-8465-49f8-93c8-3c6744be501a" providerId="ADAL" clId="{D4C363ED-C394-4F17-A4AC-FAC7C23C93F6}" dt="2022-07-06T16:21:12.929" v="802" actId="1076"/>
        <pc:sldMkLst>
          <pc:docMk/>
          <pc:sldMk cId="4067010961" sldId="272"/>
        </pc:sldMkLst>
        <pc:spChg chg="add del mod">
          <ac:chgData name="Girard, Jonathan M." userId="6eae3c0a-8465-49f8-93c8-3c6744be501a" providerId="ADAL" clId="{D4C363ED-C394-4F17-A4AC-FAC7C23C93F6}" dt="2022-07-06T16:02:23.575" v="429" actId="478"/>
          <ac:spMkLst>
            <pc:docMk/>
            <pc:sldMk cId="4067010961" sldId="272"/>
            <ac:spMk id="3" creationId="{08E6D985-56CC-481D-9030-3A379CE19766}"/>
          </ac:spMkLst>
        </pc:spChg>
        <pc:graphicFrameChg chg="mod modGraphic">
          <ac:chgData name="Girard, Jonathan M." userId="6eae3c0a-8465-49f8-93c8-3c6744be501a" providerId="ADAL" clId="{D4C363ED-C394-4F17-A4AC-FAC7C23C93F6}" dt="2022-07-06T16:05:45.682" v="562" actId="20577"/>
          <ac:graphicFrameMkLst>
            <pc:docMk/>
            <pc:sldMk cId="4067010961" sldId="272"/>
            <ac:graphicFrameMk id="31" creationId="{00000000-0000-0000-0000-000000000000}"/>
          </ac:graphicFrameMkLst>
        </pc:graphicFrameChg>
        <pc:picChg chg="add mod">
          <ac:chgData name="Girard, Jonathan M." userId="6eae3c0a-8465-49f8-93c8-3c6744be501a" providerId="ADAL" clId="{D4C363ED-C394-4F17-A4AC-FAC7C23C93F6}" dt="2022-07-06T16:21:12.929" v="802" actId="1076"/>
          <ac:picMkLst>
            <pc:docMk/>
            <pc:sldMk cId="4067010961" sldId="272"/>
            <ac:picMk id="9" creationId="{02108330-C5F3-4DCE-A793-2B0804ECD327}"/>
          </ac:picMkLst>
        </pc:picChg>
      </pc:sldChg>
      <pc:sldChg chg="addSp delSp modSp mod ord">
        <pc:chgData name="Girard, Jonathan M." userId="6eae3c0a-8465-49f8-93c8-3c6744be501a" providerId="ADAL" clId="{D4C363ED-C394-4F17-A4AC-FAC7C23C93F6}" dt="2022-07-06T16:06:54.257" v="564"/>
        <pc:sldMkLst>
          <pc:docMk/>
          <pc:sldMk cId="1493445548" sldId="510"/>
        </pc:sldMkLst>
        <pc:spChg chg="mod">
          <ac:chgData name="Girard, Jonathan M." userId="6eae3c0a-8465-49f8-93c8-3c6744be501a" providerId="ADAL" clId="{D4C363ED-C394-4F17-A4AC-FAC7C23C93F6}" dt="2022-07-06T15:45:42.321" v="31" actId="404"/>
          <ac:spMkLst>
            <pc:docMk/>
            <pc:sldMk cId="1493445548" sldId="510"/>
            <ac:spMk id="2" creationId="{00000000-0000-0000-0000-000000000000}"/>
          </ac:spMkLst>
        </pc:spChg>
        <pc:spChg chg="mod">
          <ac:chgData name="Girard, Jonathan M." userId="6eae3c0a-8465-49f8-93c8-3c6744be501a" providerId="ADAL" clId="{D4C363ED-C394-4F17-A4AC-FAC7C23C93F6}" dt="2022-07-06T15:45:17.729" v="22" actId="14100"/>
          <ac:spMkLst>
            <pc:docMk/>
            <pc:sldMk cId="1493445548" sldId="510"/>
            <ac:spMk id="15" creationId="{00000000-0000-0000-0000-000000000000}"/>
          </ac:spMkLst>
        </pc:spChg>
        <pc:spChg chg="add del">
          <ac:chgData name="Girard, Jonathan M." userId="6eae3c0a-8465-49f8-93c8-3c6744be501a" providerId="ADAL" clId="{D4C363ED-C394-4F17-A4AC-FAC7C23C93F6}" dt="2022-07-06T15:45:00.138" v="19" actId="26606"/>
          <ac:spMkLst>
            <pc:docMk/>
            <pc:sldMk cId="1493445548" sldId="510"/>
            <ac:spMk id="23" creationId="{24BE214B-2C92-47AF-8D90-698211103731}"/>
          </ac:spMkLst>
        </pc:spChg>
        <pc:spChg chg="add del">
          <ac:chgData name="Girard, Jonathan M." userId="6eae3c0a-8465-49f8-93c8-3c6744be501a" providerId="ADAL" clId="{D4C363ED-C394-4F17-A4AC-FAC7C23C93F6}" dt="2022-07-06T15:45:00.138" v="19" actId="26606"/>
          <ac:spMkLst>
            <pc:docMk/>
            <pc:sldMk cId="1493445548" sldId="510"/>
            <ac:spMk id="27" creationId="{369A020F-4984-4DD0-898A-B60A4882B04C}"/>
          </ac:spMkLst>
        </pc:spChg>
        <pc:spChg chg="add del">
          <ac:chgData name="Girard, Jonathan M." userId="6eae3c0a-8465-49f8-93c8-3c6744be501a" providerId="ADAL" clId="{D4C363ED-C394-4F17-A4AC-FAC7C23C93F6}" dt="2022-07-06T15:45:00.138" v="19" actId="26606"/>
          <ac:spMkLst>
            <pc:docMk/>
            <pc:sldMk cId="1493445548" sldId="510"/>
            <ac:spMk id="33" creationId="{4380F474-D468-4F2F-8BE9-F343F8D1A9C8}"/>
          </ac:spMkLst>
        </pc:spChg>
        <pc:spChg chg="add del">
          <ac:chgData name="Girard, Jonathan M." userId="6eae3c0a-8465-49f8-93c8-3c6744be501a" providerId="ADAL" clId="{D4C363ED-C394-4F17-A4AC-FAC7C23C93F6}" dt="2022-07-06T15:45:00.133" v="18" actId="26606"/>
          <ac:spMkLst>
            <pc:docMk/>
            <pc:sldMk cId="1493445548" sldId="510"/>
            <ac:spMk id="42" creationId="{35C3D674-3D59-4E93-80CA-0C0A9095E816}"/>
          </ac:spMkLst>
        </pc:spChg>
        <pc:spChg chg="add del">
          <ac:chgData name="Girard, Jonathan M." userId="6eae3c0a-8465-49f8-93c8-3c6744be501a" providerId="ADAL" clId="{D4C363ED-C394-4F17-A4AC-FAC7C23C93F6}" dt="2022-07-06T15:45:00.133" v="18" actId="26606"/>
          <ac:spMkLst>
            <pc:docMk/>
            <pc:sldMk cId="1493445548" sldId="510"/>
            <ac:spMk id="46" creationId="{EF2A81E1-BCBE-426B-8C09-33274E69409D}"/>
          </ac:spMkLst>
        </pc:spChg>
        <pc:spChg chg="add">
          <ac:chgData name="Girard, Jonathan M." userId="6eae3c0a-8465-49f8-93c8-3c6744be501a" providerId="ADAL" clId="{D4C363ED-C394-4F17-A4AC-FAC7C23C93F6}" dt="2022-07-06T15:45:00.138" v="19" actId="26606"/>
          <ac:spMkLst>
            <pc:docMk/>
            <pc:sldMk cId="1493445548" sldId="510"/>
            <ac:spMk id="52" creationId="{1C2A4B30-77D7-4FFB-8B53-A88BD68CABD2}"/>
          </ac:spMkLst>
        </pc:spChg>
        <pc:spChg chg="add">
          <ac:chgData name="Girard, Jonathan M." userId="6eae3c0a-8465-49f8-93c8-3c6744be501a" providerId="ADAL" clId="{D4C363ED-C394-4F17-A4AC-FAC7C23C93F6}" dt="2022-07-06T15:45:00.138" v="19" actId="26606"/>
          <ac:spMkLst>
            <pc:docMk/>
            <pc:sldMk cId="1493445548" sldId="510"/>
            <ac:spMk id="54" creationId="{01E4D783-AD45-49E7-B6C7-BBACB8290688}"/>
          </ac:spMkLst>
        </pc:spChg>
        <pc:grpChg chg="add del">
          <ac:chgData name="Girard, Jonathan M." userId="6eae3c0a-8465-49f8-93c8-3c6744be501a" providerId="ADAL" clId="{D4C363ED-C394-4F17-A4AC-FAC7C23C93F6}" dt="2022-07-06T15:45:00.138" v="19" actId="26606"/>
          <ac:grpSpMkLst>
            <pc:docMk/>
            <pc:sldMk cId="1493445548" sldId="510"/>
            <ac:grpSpMk id="29" creationId="{A3761B47-AE33-47C9-9636-19D4B313F277}"/>
          </ac:grpSpMkLst>
        </pc:grpChg>
        <pc:picChg chg="mod">
          <ac:chgData name="Girard, Jonathan M." userId="6eae3c0a-8465-49f8-93c8-3c6744be501a" providerId="ADAL" clId="{D4C363ED-C394-4F17-A4AC-FAC7C23C93F6}" dt="2022-07-06T15:45:10.920" v="21" actId="1076"/>
          <ac:picMkLst>
            <pc:docMk/>
            <pc:sldMk cId="1493445548" sldId="510"/>
            <ac:picMk id="17" creationId="{CC53E498-D0A1-4422-A1AB-E5817273EEF4}"/>
          </ac:picMkLst>
        </pc:picChg>
        <pc:picChg chg="add del">
          <ac:chgData name="Girard, Jonathan M." userId="6eae3c0a-8465-49f8-93c8-3c6744be501a" providerId="ADAL" clId="{D4C363ED-C394-4F17-A4AC-FAC7C23C93F6}" dt="2022-07-06T15:45:00.138" v="19" actId="26606"/>
          <ac:picMkLst>
            <pc:docMk/>
            <pc:sldMk cId="1493445548" sldId="510"/>
            <ac:picMk id="35" creationId="{D757EBBD-8611-41C1-8124-C151D0957DBF}"/>
          </ac:picMkLst>
        </pc:picChg>
        <pc:picChg chg="add del">
          <ac:chgData name="Girard, Jonathan M." userId="6eae3c0a-8465-49f8-93c8-3c6744be501a" providerId="ADAL" clId="{D4C363ED-C394-4F17-A4AC-FAC7C23C93F6}" dt="2022-07-06T15:45:00.133" v="18" actId="26606"/>
          <ac:picMkLst>
            <pc:docMk/>
            <pc:sldMk cId="1493445548" sldId="510"/>
            <ac:picMk id="48" creationId="{39D1DDD4-5BB3-45BA-B9B3-06B62299AD79}"/>
          </ac:picMkLst>
        </pc:picChg>
        <pc:cxnChg chg="add del">
          <ac:chgData name="Girard, Jonathan M." userId="6eae3c0a-8465-49f8-93c8-3c6744be501a" providerId="ADAL" clId="{D4C363ED-C394-4F17-A4AC-FAC7C23C93F6}" dt="2022-07-06T15:45:00.138" v="19" actId="26606"/>
          <ac:cxnSpMkLst>
            <pc:docMk/>
            <pc:sldMk cId="1493445548" sldId="510"/>
            <ac:cxnSpMk id="25" creationId="{186D07CD-E0E5-42ED-BA28-6CB6ADC3B09F}"/>
          </ac:cxnSpMkLst>
        </pc:cxnChg>
        <pc:cxnChg chg="add del">
          <ac:chgData name="Girard, Jonathan M." userId="6eae3c0a-8465-49f8-93c8-3c6744be501a" providerId="ADAL" clId="{D4C363ED-C394-4F17-A4AC-FAC7C23C93F6}" dt="2022-07-06T15:45:00.138" v="19" actId="26606"/>
          <ac:cxnSpMkLst>
            <pc:docMk/>
            <pc:sldMk cId="1493445548" sldId="510"/>
            <ac:cxnSpMk id="37" creationId="{E40D0D8B-2D5E-48A4-BBD5-8CB09A86A663}"/>
          </ac:cxnSpMkLst>
        </pc:cxnChg>
        <pc:cxnChg chg="add del">
          <ac:chgData name="Girard, Jonathan M." userId="6eae3c0a-8465-49f8-93c8-3c6744be501a" providerId="ADAL" clId="{D4C363ED-C394-4F17-A4AC-FAC7C23C93F6}" dt="2022-07-06T15:45:00.133" v="18" actId="26606"/>
          <ac:cxnSpMkLst>
            <pc:docMk/>
            <pc:sldMk cId="1493445548" sldId="510"/>
            <ac:cxnSpMk id="44" creationId="{C884B8F8-FDC9-498B-9960-5D7260AFCB03}"/>
          </ac:cxnSpMkLst>
        </pc:cxnChg>
        <pc:cxnChg chg="add del">
          <ac:chgData name="Girard, Jonathan M." userId="6eae3c0a-8465-49f8-93c8-3c6744be501a" providerId="ADAL" clId="{D4C363ED-C394-4F17-A4AC-FAC7C23C93F6}" dt="2022-07-06T15:45:00.133" v="18" actId="26606"/>
          <ac:cxnSpMkLst>
            <pc:docMk/>
            <pc:sldMk cId="1493445548" sldId="510"/>
            <ac:cxnSpMk id="50" creationId="{A24DAE64-2302-42EA-8239-F2F0775CA5AD}"/>
          </ac:cxnSpMkLst>
        </pc:cxnChg>
        <pc:cxnChg chg="add">
          <ac:chgData name="Girard, Jonathan M." userId="6eae3c0a-8465-49f8-93c8-3c6744be501a" providerId="ADAL" clId="{D4C363ED-C394-4F17-A4AC-FAC7C23C93F6}" dt="2022-07-06T15:45:00.138" v="19" actId="26606"/>
          <ac:cxnSpMkLst>
            <pc:docMk/>
            <pc:sldMk cId="1493445548" sldId="510"/>
            <ac:cxnSpMk id="53" creationId="{373AAE2E-5D6B-4952-A4BB-546C49F8DE4B}"/>
          </ac:cxnSpMkLst>
        </pc:cxnChg>
      </pc:sldChg>
      <pc:sldChg chg="addSp delSp modSp mod">
        <pc:chgData name="Girard, Jonathan M." userId="6eae3c0a-8465-49f8-93c8-3c6744be501a" providerId="ADAL" clId="{D4C363ED-C394-4F17-A4AC-FAC7C23C93F6}" dt="2022-07-06T15:47:26.769" v="84" actId="207"/>
        <pc:sldMkLst>
          <pc:docMk/>
          <pc:sldMk cId="4224578678" sldId="519"/>
        </pc:sldMkLst>
        <pc:spChg chg="add del">
          <ac:chgData name="Girard, Jonathan M." userId="6eae3c0a-8465-49f8-93c8-3c6744be501a" providerId="ADAL" clId="{D4C363ED-C394-4F17-A4AC-FAC7C23C93F6}" dt="2022-07-06T15:44:31.283" v="14" actId="26606"/>
          <ac:spMkLst>
            <pc:docMk/>
            <pc:sldMk cId="4224578678" sldId="519"/>
            <ac:spMk id="4" creationId="{00000000-0000-0000-0000-000000000000}"/>
          </ac:spMkLst>
        </pc:spChg>
        <pc:graphicFrameChg chg="add del">
          <ac:chgData name="Girard, Jonathan M." userId="6eae3c0a-8465-49f8-93c8-3c6744be501a" providerId="ADAL" clId="{D4C363ED-C394-4F17-A4AC-FAC7C23C93F6}" dt="2022-07-06T15:44:18.482" v="7" actId="26606"/>
          <ac:graphicFrameMkLst>
            <pc:docMk/>
            <pc:sldMk cId="4224578678" sldId="519"/>
            <ac:graphicFrameMk id="51" creationId="{49DC91A1-9E63-C6AF-5436-D4D192969431}"/>
          </ac:graphicFrameMkLst>
        </pc:graphicFrameChg>
        <pc:graphicFrameChg chg="add del">
          <ac:chgData name="Girard, Jonathan M." userId="6eae3c0a-8465-49f8-93c8-3c6744be501a" providerId="ADAL" clId="{D4C363ED-C394-4F17-A4AC-FAC7C23C93F6}" dt="2022-07-06T15:44:19.383" v="9" actId="26606"/>
          <ac:graphicFrameMkLst>
            <pc:docMk/>
            <pc:sldMk cId="4224578678" sldId="519"/>
            <ac:graphicFrameMk id="53" creationId="{14769160-E076-4C33-92E3-CEABF6BF9369}"/>
          </ac:graphicFrameMkLst>
        </pc:graphicFrameChg>
        <pc:graphicFrameChg chg="add del">
          <ac:chgData name="Girard, Jonathan M." userId="6eae3c0a-8465-49f8-93c8-3c6744be501a" providerId="ADAL" clId="{D4C363ED-C394-4F17-A4AC-FAC7C23C93F6}" dt="2022-07-06T15:44:25.778" v="11" actId="26606"/>
          <ac:graphicFrameMkLst>
            <pc:docMk/>
            <pc:sldMk cId="4224578678" sldId="519"/>
            <ac:graphicFrameMk id="55" creationId="{F089388D-FD8F-EA2F-A240-5087759E6CB0}"/>
          </ac:graphicFrameMkLst>
        </pc:graphicFrameChg>
        <pc:graphicFrameChg chg="add del">
          <ac:chgData name="Girard, Jonathan M." userId="6eae3c0a-8465-49f8-93c8-3c6744be501a" providerId="ADAL" clId="{D4C363ED-C394-4F17-A4AC-FAC7C23C93F6}" dt="2022-07-06T15:44:31.272" v="13" actId="26606"/>
          <ac:graphicFrameMkLst>
            <pc:docMk/>
            <pc:sldMk cId="4224578678" sldId="519"/>
            <ac:graphicFrameMk id="57" creationId="{709398E1-0D61-F459-136D-442A7B06671A}"/>
          </ac:graphicFrameMkLst>
        </pc:graphicFrameChg>
        <pc:graphicFrameChg chg="add mod">
          <ac:chgData name="Girard, Jonathan M." userId="6eae3c0a-8465-49f8-93c8-3c6744be501a" providerId="ADAL" clId="{D4C363ED-C394-4F17-A4AC-FAC7C23C93F6}" dt="2022-07-06T15:47:26.769" v="84" actId="207"/>
          <ac:graphicFrameMkLst>
            <pc:docMk/>
            <pc:sldMk cId="4224578678" sldId="519"/>
            <ac:graphicFrameMk id="59" creationId="{49DC91A1-9E63-C6AF-5436-D4D192969431}"/>
          </ac:graphicFrameMkLst>
        </pc:graphicFrameChg>
      </pc:sldChg>
      <pc:sldChg chg="addSp delSp modSp new mod ord setBg modClrScheme setClrOvrMap chgLayout">
        <pc:chgData name="Girard, Jonathan M." userId="6eae3c0a-8465-49f8-93c8-3c6744be501a" providerId="ADAL" clId="{D4C363ED-C394-4F17-A4AC-FAC7C23C93F6}" dt="2022-07-06T15:46:46.344" v="82" actId="14100"/>
        <pc:sldMkLst>
          <pc:docMk/>
          <pc:sldMk cId="965648434" sldId="520"/>
        </pc:sldMkLst>
        <pc:spChg chg="del mod ord">
          <ac:chgData name="Girard, Jonathan M." userId="6eae3c0a-8465-49f8-93c8-3c6744be501a" providerId="ADAL" clId="{D4C363ED-C394-4F17-A4AC-FAC7C23C93F6}" dt="2022-07-06T15:44:03.163" v="5" actId="700"/>
          <ac:spMkLst>
            <pc:docMk/>
            <pc:sldMk cId="965648434" sldId="520"/>
            <ac:spMk id="2" creationId="{BC088A5D-1799-4EAD-80C6-76E86861F126}"/>
          </ac:spMkLst>
        </pc:spChg>
        <pc:spChg chg="del mod ord">
          <ac:chgData name="Girard, Jonathan M." userId="6eae3c0a-8465-49f8-93c8-3c6744be501a" providerId="ADAL" clId="{D4C363ED-C394-4F17-A4AC-FAC7C23C93F6}" dt="2022-07-06T15:44:03.163" v="5" actId="700"/>
          <ac:spMkLst>
            <pc:docMk/>
            <pc:sldMk cId="965648434" sldId="520"/>
            <ac:spMk id="3" creationId="{26C31472-6AE1-4002-AEF5-E19FD99B1B38}"/>
          </ac:spMkLst>
        </pc:spChg>
        <pc:spChg chg="add mod ord">
          <ac:chgData name="Girard, Jonathan M." userId="6eae3c0a-8465-49f8-93c8-3c6744be501a" providerId="ADAL" clId="{D4C363ED-C394-4F17-A4AC-FAC7C23C93F6}" dt="2022-07-06T15:46:46.344" v="82" actId="14100"/>
          <ac:spMkLst>
            <pc:docMk/>
            <pc:sldMk cId="965648434" sldId="520"/>
            <ac:spMk id="4" creationId="{565A460B-0920-495F-9AFD-57EB42798979}"/>
          </ac:spMkLst>
        </pc:spChg>
        <pc:spChg chg="add del mod ord">
          <ac:chgData name="Girard, Jonathan M." userId="6eae3c0a-8465-49f8-93c8-3c6744be501a" providerId="ADAL" clId="{D4C363ED-C394-4F17-A4AC-FAC7C23C93F6}" dt="2022-07-06T15:46:24.336" v="77" actId="478"/>
          <ac:spMkLst>
            <pc:docMk/>
            <pc:sldMk cId="965648434" sldId="520"/>
            <ac:spMk id="5" creationId="{B9F6CC48-069F-482E-B128-62EDDE8C3087}"/>
          </ac:spMkLst>
        </pc:spChg>
        <pc:spChg chg="add">
          <ac:chgData name="Girard, Jonathan M." userId="6eae3c0a-8465-49f8-93c8-3c6744be501a" providerId="ADAL" clId="{D4C363ED-C394-4F17-A4AC-FAC7C23C93F6}" dt="2022-07-06T15:45:59.293" v="32" actId="26606"/>
          <ac:spMkLst>
            <pc:docMk/>
            <pc:sldMk cId="965648434" sldId="520"/>
            <ac:spMk id="10" creationId="{1C69834E-5EEE-4D61-833E-04928896454C}"/>
          </ac:spMkLst>
        </pc:spChg>
        <pc:spChg chg="add">
          <ac:chgData name="Girard, Jonathan M." userId="6eae3c0a-8465-49f8-93c8-3c6744be501a" providerId="ADAL" clId="{D4C363ED-C394-4F17-A4AC-FAC7C23C93F6}" dt="2022-07-06T15:45:59.293" v="32" actId="26606"/>
          <ac:spMkLst>
            <pc:docMk/>
            <pc:sldMk cId="965648434" sldId="520"/>
            <ac:spMk id="12" creationId="{58E5D9BA-46E7-4BFA-9C74-75495BF6F54D}"/>
          </ac:spMkLst>
        </pc:spChg>
        <pc:spChg chg="add">
          <ac:chgData name="Girard, Jonathan M." userId="6eae3c0a-8465-49f8-93c8-3c6744be501a" providerId="ADAL" clId="{D4C363ED-C394-4F17-A4AC-FAC7C23C93F6}" dt="2022-07-06T15:45:59.293" v="32" actId="26606"/>
          <ac:spMkLst>
            <pc:docMk/>
            <pc:sldMk cId="965648434" sldId="520"/>
            <ac:spMk id="14" creationId="{5B033D76-5800-44B6-AFE9-EE2106935115}"/>
          </ac:spMkLst>
        </pc:spChg>
        <pc:spChg chg="add">
          <ac:chgData name="Girard, Jonathan M." userId="6eae3c0a-8465-49f8-93c8-3c6744be501a" providerId="ADAL" clId="{D4C363ED-C394-4F17-A4AC-FAC7C23C93F6}" dt="2022-07-06T15:45:59.293" v="32" actId="26606"/>
          <ac:spMkLst>
            <pc:docMk/>
            <pc:sldMk cId="965648434" sldId="520"/>
            <ac:spMk id="16" creationId="{522D6F85-FFBA-4F81-AEE5-AAA17CB7AA98}"/>
          </ac:spMkLst>
        </pc:spChg>
        <pc:spChg chg="add">
          <ac:chgData name="Girard, Jonathan M." userId="6eae3c0a-8465-49f8-93c8-3c6744be501a" providerId="ADAL" clId="{D4C363ED-C394-4F17-A4AC-FAC7C23C93F6}" dt="2022-07-06T15:45:59.293" v="32" actId="26606"/>
          <ac:spMkLst>
            <pc:docMk/>
            <pc:sldMk cId="965648434" sldId="520"/>
            <ac:spMk id="18" creationId="{13B31514-E6DF-4357-9EEA-EFB7983080DA}"/>
          </ac:spMkLst>
        </pc:spChg>
        <pc:picChg chg="add">
          <ac:chgData name="Girard, Jonathan M." userId="6eae3c0a-8465-49f8-93c8-3c6744be501a" providerId="ADAL" clId="{D4C363ED-C394-4F17-A4AC-FAC7C23C93F6}" dt="2022-07-06T15:45:59.293" v="32" actId="26606"/>
          <ac:picMkLst>
            <pc:docMk/>
            <pc:sldMk cId="965648434" sldId="520"/>
            <ac:picMk id="20" creationId="{4C401D57-600A-4C91-AC9A-14CA1ED6F7D8}"/>
          </ac:picMkLst>
        </pc:picChg>
        <pc:cxnChg chg="add">
          <ac:chgData name="Girard, Jonathan M." userId="6eae3c0a-8465-49f8-93c8-3c6744be501a" providerId="ADAL" clId="{D4C363ED-C394-4F17-A4AC-FAC7C23C93F6}" dt="2022-07-06T15:45:59.293" v="32" actId="26606"/>
          <ac:cxnSpMkLst>
            <pc:docMk/>
            <pc:sldMk cId="965648434" sldId="520"/>
            <ac:cxnSpMk id="22" creationId="{412BDC66-00FA-4A3F-9BC7-BE05FF7705F8}"/>
          </ac:cxnSpMkLst>
        </pc:cxnChg>
      </pc:sldChg>
      <pc:sldChg chg="addSp modSp mod modAnim">
        <pc:chgData name="Girard, Jonathan M." userId="6eae3c0a-8465-49f8-93c8-3c6744be501a" providerId="ADAL" clId="{D4C363ED-C394-4F17-A4AC-FAC7C23C93F6}" dt="2022-07-06T16:18:14.257" v="790"/>
        <pc:sldMkLst>
          <pc:docMk/>
          <pc:sldMk cId="798088747" sldId="521"/>
        </pc:sldMkLst>
        <pc:spChg chg="add mod">
          <ac:chgData name="Girard, Jonathan M." userId="6eae3c0a-8465-49f8-93c8-3c6744be501a" providerId="ADAL" clId="{D4C363ED-C394-4F17-A4AC-FAC7C23C93F6}" dt="2022-07-06T16:16:43.395" v="779" actId="14100"/>
          <ac:spMkLst>
            <pc:docMk/>
            <pc:sldMk cId="798088747" sldId="521"/>
            <ac:spMk id="3" creationId="{CB0A2E7C-0407-47F4-8223-83DC3564C798}"/>
          </ac:spMkLst>
        </pc:spChg>
      </pc:sldChg>
      <pc:sldChg chg="new del">
        <pc:chgData name="Girard, Jonathan M." userId="6eae3c0a-8465-49f8-93c8-3c6744be501a" providerId="ADAL" clId="{D4C363ED-C394-4F17-A4AC-FAC7C23C93F6}" dt="2022-07-06T15:51:59.191" v="86" actId="47"/>
        <pc:sldMkLst>
          <pc:docMk/>
          <pc:sldMk cId="2558922590" sldId="521"/>
        </pc:sldMkLst>
      </pc:sldChg>
      <pc:sldChg chg="addSp modSp mod modAnim">
        <pc:chgData name="Girard, Jonathan M." userId="6eae3c0a-8465-49f8-93c8-3c6744be501a" providerId="ADAL" clId="{D4C363ED-C394-4F17-A4AC-FAC7C23C93F6}" dt="2022-07-06T16:19:56.519" v="799"/>
        <pc:sldMkLst>
          <pc:docMk/>
          <pc:sldMk cId="3354995824" sldId="522"/>
        </pc:sldMkLst>
        <pc:picChg chg="add mod">
          <ac:chgData name="Girard, Jonathan M." userId="6eae3c0a-8465-49f8-93c8-3c6744be501a" providerId="ADAL" clId="{D4C363ED-C394-4F17-A4AC-FAC7C23C93F6}" dt="2022-07-06T16:19:44.538" v="798" actId="1076"/>
          <ac:picMkLst>
            <pc:docMk/>
            <pc:sldMk cId="3354995824" sldId="522"/>
            <ac:picMk id="4" creationId="{D52C0EF1-3F45-45D2-AC5C-044B134C0310}"/>
          </ac:picMkLst>
        </pc:picChg>
      </pc:sldChg>
      <pc:sldChg chg="addSp delSp modSp mod">
        <pc:chgData name="Girard, Jonathan M." userId="6eae3c0a-8465-49f8-93c8-3c6744be501a" providerId="ADAL" clId="{D4C363ED-C394-4F17-A4AC-FAC7C23C93F6}" dt="2022-07-06T16:15:15.143" v="772" actId="20577"/>
        <pc:sldMkLst>
          <pc:docMk/>
          <pc:sldMk cId="2008566281" sldId="523"/>
        </pc:sldMkLst>
        <pc:spChg chg="mod">
          <ac:chgData name="Girard, Jonathan M." userId="6eae3c0a-8465-49f8-93c8-3c6744be501a" providerId="ADAL" clId="{D4C363ED-C394-4F17-A4AC-FAC7C23C93F6}" dt="2022-07-06T16:10:55.829" v="660" actId="26606"/>
          <ac:spMkLst>
            <pc:docMk/>
            <pc:sldMk cId="2008566281" sldId="523"/>
            <ac:spMk id="2" creationId="{00000000-0000-0000-0000-000000000000}"/>
          </ac:spMkLst>
        </pc:spChg>
        <pc:spChg chg="mod">
          <ac:chgData name="Girard, Jonathan M." userId="6eae3c0a-8465-49f8-93c8-3c6744be501a" providerId="ADAL" clId="{D4C363ED-C394-4F17-A4AC-FAC7C23C93F6}" dt="2022-07-06T16:15:15.143" v="772" actId="20577"/>
          <ac:spMkLst>
            <pc:docMk/>
            <pc:sldMk cId="2008566281" sldId="523"/>
            <ac:spMk id="15" creationId="{00000000-0000-0000-0000-000000000000}"/>
          </ac:spMkLst>
        </pc:spChg>
        <pc:spChg chg="del">
          <ac:chgData name="Girard, Jonathan M." userId="6eae3c0a-8465-49f8-93c8-3c6744be501a" providerId="ADAL" clId="{D4C363ED-C394-4F17-A4AC-FAC7C23C93F6}" dt="2022-07-06T16:10:55.829" v="660" actId="26606"/>
          <ac:spMkLst>
            <pc:docMk/>
            <pc:sldMk cId="2008566281" sldId="523"/>
            <ac:spMk id="52" creationId="{1C2A4B30-77D7-4FFB-8B53-A88BD68CABD2}"/>
          </ac:spMkLst>
        </pc:spChg>
        <pc:spChg chg="del">
          <ac:chgData name="Girard, Jonathan M." userId="6eae3c0a-8465-49f8-93c8-3c6744be501a" providerId="ADAL" clId="{D4C363ED-C394-4F17-A4AC-FAC7C23C93F6}" dt="2022-07-06T16:10:55.829" v="660" actId="26606"/>
          <ac:spMkLst>
            <pc:docMk/>
            <pc:sldMk cId="2008566281" sldId="523"/>
            <ac:spMk id="54" creationId="{01E4D783-AD45-49E7-B6C7-BBACB8290688}"/>
          </ac:spMkLst>
        </pc:spChg>
        <pc:spChg chg="add">
          <ac:chgData name="Girard, Jonathan M." userId="6eae3c0a-8465-49f8-93c8-3c6744be501a" providerId="ADAL" clId="{D4C363ED-C394-4F17-A4AC-FAC7C23C93F6}" dt="2022-07-06T16:10:55.829" v="660" actId="26606"/>
          <ac:spMkLst>
            <pc:docMk/>
            <pc:sldMk cId="2008566281" sldId="523"/>
            <ac:spMk id="59" creationId="{35C3D674-3D59-4E93-80CA-0C0A9095E816}"/>
          </ac:spMkLst>
        </pc:spChg>
        <pc:spChg chg="add">
          <ac:chgData name="Girard, Jonathan M." userId="6eae3c0a-8465-49f8-93c8-3c6744be501a" providerId="ADAL" clId="{D4C363ED-C394-4F17-A4AC-FAC7C23C93F6}" dt="2022-07-06T16:10:55.829" v="660" actId="26606"/>
          <ac:spMkLst>
            <pc:docMk/>
            <pc:sldMk cId="2008566281" sldId="523"/>
            <ac:spMk id="63" creationId="{EF2A81E1-BCBE-426B-8C09-33274E69409D}"/>
          </ac:spMkLst>
        </pc:spChg>
        <pc:picChg chg="mod">
          <ac:chgData name="Girard, Jonathan M." userId="6eae3c0a-8465-49f8-93c8-3c6744be501a" providerId="ADAL" clId="{D4C363ED-C394-4F17-A4AC-FAC7C23C93F6}" dt="2022-07-06T16:13:00.869" v="669" actId="208"/>
          <ac:picMkLst>
            <pc:docMk/>
            <pc:sldMk cId="2008566281" sldId="523"/>
            <ac:picMk id="17" creationId="{CC53E498-D0A1-4422-A1AB-E5817273EEF4}"/>
          </ac:picMkLst>
        </pc:picChg>
        <pc:picChg chg="add">
          <ac:chgData name="Girard, Jonathan M." userId="6eae3c0a-8465-49f8-93c8-3c6744be501a" providerId="ADAL" clId="{D4C363ED-C394-4F17-A4AC-FAC7C23C93F6}" dt="2022-07-06T16:10:55.829" v="660" actId="26606"/>
          <ac:picMkLst>
            <pc:docMk/>
            <pc:sldMk cId="2008566281" sldId="523"/>
            <ac:picMk id="65" creationId="{39D1DDD4-5BB3-45BA-B9B3-06B62299AD79}"/>
          </ac:picMkLst>
        </pc:picChg>
        <pc:cxnChg chg="del">
          <ac:chgData name="Girard, Jonathan M." userId="6eae3c0a-8465-49f8-93c8-3c6744be501a" providerId="ADAL" clId="{D4C363ED-C394-4F17-A4AC-FAC7C23C93F6}" dt="2022-07-06T16:10:55.829" v="660" actId="26606"/>
          <ac:cxnSpMkLst>
            <pc:docMk/>
            <pc:sldMk cId="2008566281" sldId="523"/>
            <ac:cxnSpMk id="53" creationId="{373AAE2E-5D6B-4952-A4BB-546C49F8DE4B}"/>
          </ac:cxnSpMkLst>
        </pc:cxnChg>
        <pc:cxnChg chg="add">
          <ac:chgData name="Girard, Jonathan M." userId="6eae3c0a-8465-49f8-93c8-3c6744be501a" providerId="ADAL" clId="{D4C363ED-C394-4F17-A4AC-FAC7C23C93F6}" dt="2022-07-06T16:10:55.829" v="660" actId="26606"/>
          <ac:cxnSpMkLst>
            <pc:docMk/>
            <pc:sldMk cId="2008566281" sldId="523"/>
            <ac:cxnSpMk id="61" creationId="{C884B8F8-FDC9-498B-9960-5D7260AFCB03}"/>
          </ac:cxnSpMkLst>
        </pc:cxnChg>
        <pc:cxnChg chg="add">
          <ac:chgData name="Girard, Jonathan M." userId="6eae3c0a-8465-49f8-93c8-3c6744be501a" providerId="ADAL" clId="{D4C363ED-C394-4F17-A4AC-FAC7C23C93F6}" dt="2022-07-06T16:10:55.829" v="660" actId="26606"/>
          <ac:cxnSpMkLst>
            <pc:docMk/>
            <pc:sldMk cId="2008566281" sldId="523"/>
            <ac:cxnSpMk id="67" creationId="{A24DAE64-2302-42EA-8239-F2F0775CA5AD}"/>
          </ac:cxnSpMkLst>
        </pc:cxnChg>
      </pc:sldChg>
      <pc:sldMasterChg chg="del addSldLayout delSldLayout">
        <pc:chgData name="Girard, Jonathan M." userId="6eae3c0a-8465-49f8-93c8-3c6744be501a" providerId="ADAL" clId="{D4C363ED-C394-4F17-A4AC-FAC7C23C93F6}" dt="2022-07-06T15:41:31.352" v="1" actId="47"/>
        <pc:sldMasterMkLst>
          <pc:docMk/>
          <pc:sldMasterMk cId="1970910066" sldId="2147483648"/>
        </pc:sldMasterMkLst>
        <pc:sldLayoutChg chg="add del">
          <pc:chgData name="Girard, Jonathan M." userId="6eae3c0a-8465-49f8-93c8-3c6744be501a" providerId="ADAL" clId="{D4C363ED-C394-4F17-A4AC-FAC7C23C93F6}" dt="2022-07-06T15:41:31.352" v="1" actId="47"/>
          <pc:sldLayoutMkLst>
            <pc:docMk/>
            <pc:sldMasterMk cId="1970910066" sldId="2147483648"/>
            <pc:sldLayoutMk cId="3363602751" sldId="2147483649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AE06EE-2C00-4297-8DAF-D6675716F6D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2B78A5-D5E5-4E06-9023-EC6F6CD869C2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Schools develop criteria</a:t>
          </a:r>
        </a:p>
      </dgm:t>
    </dgm:pt>
    <dgm:pt modelId="{22A017B3-4993-4C85-AD70-A782550E3E3C}" type="parTrans" cxnId="{33D66BDF-03B3-4748-953A-98CFFE6FCC44}">
      <dgm:prSet/>
      <dgm:spPr/>
      <dgm:t>
        <a:bodyPr/>
        <a:lstStyle/>
        <a:p>
          <a:endParaRPr lang="en-US"/>
        </a:p>
      </dgm:t>
    </dgm:pt>
    <dgm:pt modelId="{53E92B90-235F-4D69-911C-8740A140FFBC}" type="sibTrans" cxnId="{33D66BDF-03B3-4748-953A-98CFFE6FCC44}">
      <dgm:prSet/>
      <dgm:spPr/>
      <dgm:t>
        <a:bodyPr/>
        <a:lstStyle/>
        <a:p>
          <a:endParaRPr lang="en-US"/>
        </a:p>
      </dgm:t>
    </dgm:pt>
    <dgm:pt modelId="{4F32BA2B-0B5A-43E9-BA89-AA5D75464E3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/>
            <a:t>Based on who can receive funds through University</a:t>
          </a:r>
        </a:p>
      </dgm:t>
    </dgm:pt>
    <dgm:pt modelId="{08996CD7-2D04-445A-B114-01DEC68FC116}" type="parTrans" cxnId="{0A256E81-4FC6-471D-B9D2-8B99E3EDA932}">
      <dgm:prSet/>
      <dgm:spPr/>
      <dgm:t>
        <a:bodyPr/>
        <a:lstStyle/>
        <a:p>
          <a:endParaRPr lang="en-US"/>
        </a:p>
      </dgm:t>
    </dgm:pt>
    <dgm:pt modelId="{9D3616B1-16D9-494C-BD62-6B17CBE13126}" type="sibTrans" cxnId="{0A256E81-4FC6-471D-B9D2-8B99E3EDA932}">
      <dgm:prSet/>
      <dgm:spPr/>
      <dgm:t>
        <a:bodyPr/>
        <a:lstStyle/>
        <a:p>
          <a:endParaRPr lang="en-US"/>
        </a:p>
      </dgm:t>
    </dgm:pt>
    <dgm:pt modelId="{5247CF78-58B9-4377-9E32-84E4C82D0F9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/>
            <a:t>Researchers who are not PI-eligible (e.g., students) may be PI on IRB application with PI-eligible Faculty Sponsor</a:t>
          </a:r>
        </a:p>
      </dgm:t>
    </dgm:pt>
    <dgm:pt modelId="{25521DC2-E814-4275-BE59-B37A4BB0F69C}" type="parTrans" cxnId="{5E0FF3C1-5A27-46E8-9C1C-1E7B3E87181D}">
      <dgm:prSet/>
      <dgm:spPr/>
      <dgm:t>
        <a:bodyPr/>
        <a:lstStyle/>
        <a:p>
          <a:endParaRPr lang="en-US"/>
        </a:p>
      </dgm:t>
    </dgm:pt>
    <dgm:pt modelId="{78939515-8684-4D60-BD21-C455AA748346}" type="sibTrans" cxnId="{5E0FF3C1-5A27-46E8-9C1C-1E7B3E87181D}">
      <dgm:prSet/>
      <dgm:spPr/>
      <dgm:t>
        <a:bodyPr/>
        <a:lstStyle/>
        <a:p>
          <a:endParaRPr lang="en-US"/>
        </a:p>
      </dgm:t>
    </dgm:pt>
    <dgm:pt modelId="{BA665F1A-5734-4B3D-BE72-20243D0C08A5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/>
            <a:t>See </a:t>
          </a:r>
          <a:r>
            <a:rPr lang="en-US" b="1"/>
            <a:t>HRP-103</a:t>
          </a:r>
          <a:r>
            <a:rPr lang="en-US"/>
            <a:t> HUA Investigator Manual</a:t>
          </a:r>
          <a:r>
            <a:rPr lang="en-US" b="1"/>
            <a:t> </a:t>
          </a:r>
          <a:r>
            <a:rPr lang="en-US"/>
            <a:t>and</a:t>
          </a:r>
          <a:r>
            <a:rPr lang="en-US" b="1"/>
            <a:t> HRP-309</a:t>
          </a:r>
          <a:r>
            <a:rPr lang="en-US"/>
            <a:t> WORKSHEET HUA Harvard Policies</a:t>
          </a:r>
        </a:p>
      </dgm:t>
    </dgm:pt>
    <dgm:pt modelId="{4FF8307D-0B4A-482F-9916-5DCFECB2CEEC}" type="parTrans" cxnId="{740E0501-FD46-4942-B88F-F5C528487760}">
      <dgm:prSet/>
      <dgm:spPr/>
      <dgm:t>
        <a:bodyPr/>
        <a:lstStyle/>
        <a:p>
          <a:endParaRPr lang="en-US"/>
        </a:p>
      </dgm:t>
    </dgm:pt>
    <dgm:pt modelId="{4321586F-5425-4C56-9469-F50BB59371C0}" type="sibTrans" cxnId="{740E0501-FD46-4942-B88F-F5C528487760}">
      <dgm:prSet/>
      <dgm:spPr/>
      <dgm:t>
        <a:bodyPr/>
        <a:lstStyle/>
        <a:p>
          <a:endParaRPr lang="en-US"/>
        </a:p>
      </dgm:t>
    </dgm:pt>
    <dgm:pt modelId="{435B268C-7D2C-4E17-BECF-55B4699D8832}" type="pres">
      <dgm:prSet presAssocID="{F0AE06EE-2C00-4297-8DAF-D6675716F6D9}" presName="linear" presStyleCnt="0">
        <dgm:presLayoutVars>
          <dgm:animLvl val="lvl"/>
          <dgm:resizeHandles val="exact"/>
        </dgm:presLayoutVars>
      </dgm:prSet>
      <dgm:spPr/>
    </dgm:pt>
    <dgm:pt modelId="{E1E242E4-AA7D-4CCD-BE83-DF8EA52A48E7}" type="pres">
      <dgm:prSet presAssocID="{942B78A5-D5E5-4E06-9023-EC6F6CD869C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6BAD85B-63DC-436C-B0E1-E6EBC61EF5C4}" type="pres">
      <dgm:prSet presAssocID="{53E92B90-235F-4D69-911C-8740A140FFBC}" presName="spacer" presStyleCnt="0"/>
      <dgm:spPr/>
    </dgm:pt>
    <dgm:pt modelId="{23AAFE31-374C-4A8F-878B-F446F211607E}" type="pres">
      <dgm:prSet presAssocID="{4F32BA2B-0B5A-43E9-BA89-AA5D75464E3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497E9F1-24DE-440F-9E34-9B80A606E182}" type="pres">
      <dgm:prSet presAssocID="{9D3616B1-16D9-494C-BD62-6B17CBE13126}" presName="spacer" presStyleCnt="0"/>
      <dgm:spPr/>
    </dgm:pt>
    <dgm:pt modelId="{1576D032-5968-4CF1-ACA3-06428B55E479}" type="pres">
      <dgm:prSet presAssocID="{5247CF78-58B9-4377-9E32-84E4C82D0F9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7CFAA97-6EDF-4FE4-9B5A-AC45F6A44DBD}" type="pres">
      <dgm:prSet presAssocID="{78939515-8684-4D60-BD21-C455AA748346}" presName="spacer" presStyleCnt="0"/>
      <dgm:spPr/>
    </dgm:pt>
    <dgm:pt modelId="{F869E480-3CBB-4E43-B914-29B2C1C52CBA}" type="pres">
      <dgm:prSet presAssocID="{BA665F1A-5734-4B3D-BE72-20243D0C08A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40E0501-FD46-4942-B88F-F5C528487760}" srcId="{F0AE06EE-2C00-4297-8DAF-D6675716F6D9}" destId="{BA665F1A-5734-4B3D-BE72-20243D0C08A5}" srcOrd="3" destOrd="0" parTransId="{4FF8307D-0B4A-482F-9916-5DCFECB2CEEC}" sibTransId="{4321586F-5425-4C56-9469-F50BB59371C0}"/>
    <dgm:cxn modelId="{BDC8100E-B290-43F4-AAD6-6C579B21BACB}" type="presOf" srcId="{942B78A5-D5E5-4E06-9023-EC6F6CD869C2}" destId="{E1E242E4-AA7D-4CCD-BE83-DF8EA52A48E7}" srcOrd="0" destOrd="0" presId="urn:microsoft.com/office/officeart/2005/8/layout/vList2"/>
    <dgm:cxn modelId="{6D08A449-618B-4933-93B0-FC87E3630E2F}" type="presOf" srcId="{BA665F1A-5734-4B3D-BE72-20243D0C08A5}" destId="{F869E480-3CBB-4E43-B914-29B2C1C52CBA}" srcOrd="0" destOrd="0" presId="urn:microsoft.com/office/officeart/2005/8/layout/vList2"/>
    <dgm:cxn modelId="{FFAD8C7C-1E8B-4457-AFC2-4BFF0B0434F3}" type="presOf" srcId="{F0AE06EE-2C00-4297-8DAF-D6675716F6D9}" destId="{435B268C-7D2C-4E17-BECF-55B4699D8832}" srcOrd="0" destOrd="0" presId="urn:microsoft.com/office/officeart/2005/8/layout/vList2"/>
    <dgm:cxn modelId="{0A256E81-4FC6-471D-B9D2-8B99E3EDA932}" srcId="{F0AE06EE-2C00-4297-8DAF-D6675716F6D9}" destId="{4F32BA2B-0B5A-43E9-BA89-AA5D75464E3A}" srcOrd="1" destOrd="0" parTransId="{08996CD7-2D04-445A-B114-01DEC68FC116}" sibTransId="{9D3616B1-16D9-494C-BD62-6B17CBE13126}"/>
    <dgm:cxn modelId="{0A475087-A751-43C2-91C7-EEC0D1B28155}" type="presOf" srcId="{4F32BA2B-0B5A-43E9-BA89-AA5D75464E3A}" destId="{23AAFE31-374C-4A8F-878B-F446F211607E}" srcOrd="0" destOrd="0" presId="urn:microsoft.com/office/officeart/2005/8/layout/vList2"/>
    <dgm:cxn modelId="{5E0FF3C1-5A27-46E8-9C1C-1E7B3E87181D}" srcId="{F0AE06EE-2C00-4297-8DAF-D6675716F6D9}" destId="{5247CF78-58B9-4377-9E32-84E4C82D0F9A}" srcOrd="2" destOrd="0" parTransId="{25521DC2-E814-4275-BE59-B37A4BB0F69C}" sibTransId="{78939515-8684-4D60-BD21-C455AA748346}"/>
    <dgm:cxn modelId="{90D328DE-1CA8-477A-A12C-74105E5ED4A8}" type="presOf" srcId="{5247CF78-58B9-4377-9E32-84E4C82D0F9A}" destId="{1576D032-5968-4CF1-ACA3-06428B55E479}" srcOrd="0" destOrd="0" presId="urn:microsoft.com/office/officeart/2005/8/layout/vList2"/>
    <dgm:cxn modelId="{33D66BDF-03B3-4748-953A-98CFFE6FCC44}" srcId="{F0AE06EE-2C00-4297-8DAF-D6675716F6D9}" destId="{942B78A5-D5E5-4E06-9023-EC6F6CD869C2}" srcOrd="0" destOrd="0" parTransId="{22A017B3-4993-4C85-AD70-A782550E3E3C}" sibTransId="{53E92B90-235F-4D69-911C-8740A140FFBC}"/>
    <dgm:cxn modelId="{28976B97-1901-4B76-BDFC-7542C846AB9B}" type="presParOf" srcId="{435B268C-7D2C-4E17-BECF-55B4699D8832}" destId="{E1E242E4-AA7D-4CCD-BE83-DF8EA52A48E7}" srcOrd="0" destOrd="0" presId="urn:microsoft.com/office/officeart/2005/8/layout/vList2"/>
    <dgm:cxn modelId="{A3CF4099-7A63-4E71-BDAB-DA48E83BCE84}" type="presParOf" srcId="{435B268C-7D2C-4E17-BECF-55B4699D8832}" destId="{76BAD85B-63DC-436C-B0E1-E6EBC61EF5C4}" srcOrd="1" destOrd="0" presId="urn:microsoft.com/office/officeart/2005/8/layout/vList2"/>
    <dgm:cxn modelId="{A339942B-76F6-46F7-8811-FAED3672200B}" type="presParOf" srcId="{435B268C-7D2C-4E17-BECF-55B4699D8832}" destId="{23AAFE31-374C-4A8F-878B-F446F211607E}" srcOrd="2" destOrd="0" presId="urn:microsoft.com/office/officeart/2005/8/layout/vList2"/>
    <dgm:cxn modelId="{1FC1CA17-5230-41D5-A65C-390D6EF094C7}" type="presParOf" srcId="{435B268C-7D2C-4E17-BECF-55B4699D8832}" destId="{7497E9F1-24DE-440F-9E34-9B80A606E182}" srcOrd="3" destOrd="0" presId="urn:microsoft.com/office/officeart/2005/8/layout/vList2"/>
    <dgm:cxn modelId="{6891672F-4449-4343-9F76-9D7098ECB74E}" type="presParOf" srcId="{435B268C-7D2C-4E17-BECF-55B4699D8832}" destId="{1576D032-5968-4CF1-ACA3-06428B55E479}" srcOrd="4" destOrd="0" presId="urn:microsoft.com/office/officeart/2005/8/layout/vList2"/>
    <dgm:cxn modelId="{A6F8126C-FD83-4333-87E3-90C0CCA12F31}" type="presParOf" srcId="{435B268C-7D2C-4E17-BECF-55B4699D8832}" destId="{57CFAA97-6EDF-4FE4-9B5A-AC45F6A44DBD}" srcOrd="5" destOrd="0" presId="urn:microsoft.com/office/officeart/2005/8/layout/vList2"/>
    <dgm:cxn modelId="{A0F2B17A-4D1D-4C56-9BF2-C0A5745582FA}" type="presParOf" srcId="{435B268C-7D2C-4E17-BECF-55B4699D8832}" destId="{F869E480-3CBB-4E43-B914-29B2C1C52CB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CCEAB3-E515-4962-885D-51C613C500B0}" type="doc">
      <dgm:prSet loTypeId="urn:microsoft.com/office/officeart/2011/layout/CircleProcess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DBCFBBC-037D-4A09-B934-B9F283502196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1</a:t>
          </a:r>
        </a:p>
        <a:p>
          <a:pPr>
            <a:spcAft>
              <a:spcPts val="0"/>
            </a:spcAft>
          </a:pPr>
          <a:r>
            <a:rPr lang="en-US" sz="1600" dirty="0"/>
            <a:t>IRB Staff verify PI eligibility. </a:t>
          </a:r>
        </a:p>
        <a:p>
          <a:pPr>
            <a:spcAft>
              <a:spcPts val="0"/>
            </a:spcAft>
          </a:pPr>
          <a:endParaRPr lang="en-US" sz="1600" dirty="0"/>
        </a:p>
        <a:p>
          <a:pPr>
            <a:spcAft>
              <a:spcPts val="0"/>
            </a:spcAft>
          </a:pPr>
          <a:r>
            <a:rPr lang="en-US" sz="1600" dirty="0"/>
            <a:t>If PI eligible, STOP </a:t>
          </a:r>
        </a:p>
      </dgm:t>
    </dgm:pt>
    <dgm:pt modelId="{FE130EBE-0CA9-4DCB-BF5C-C0690A6FDED4}" type="parTrans" cxnId="{B0E279B6-9F44-433A-A6FC-CBB00E6C5CC6}">
      <dgm:prSet/>
      <dgm:spPr/>
      <dgm:t>
        <a:bodyPr/>
        <a:lstStyle/>
        <a:p>
          <a:endParaRPr lang="en-US"/>
        </a:p>
      </dgm:t>
    </dgm:pt>
    <dgm:pt modelId="{94D6C185-3BE5-4102-8870-D71EB1758159}" type="sibTrans" cxnId="{B0E279B6-9F44-433A-A6FC-CBB00E6C5CC6}">
      <dgm:prSet/>
      <dgm:spPr/>
      <dgm:t>
        <a:bodyPr/>
        <a:lstStyle/>
        <a:p>
          <a:endParaRPr lang="en-US"/>
        </a:p>
      </dgm:t>
    </dgm:pt>
    <dgm:pt modelId="{1B83083D-C48E-46B6-B61A-A0EEC5B12D3C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2</a:t>
          </a:r>
        </a:p>
        <a:p>
          <a:pPr>
            <a:spcAft>
              <a:spcPts val="0"/>
            </a:spcAft>
          </a:pPr>
          <a:r>
            <a:rPr lang="en-US" sz="1600" u="none" dirty="0"/>
            <a:t>IRB Staff request and/</a:t>
          </a:r>
        </a:p>
        <a:p>
          <a:pPr>
            <a:spcAft>
              <a:spcPts val="0"/>
            </a:spcAft>
          </a:pPr>
          <a:r>
            <a:rPr lang="en-US" sz="1600" u="none" dirty="0"/>
            <a:t>or confirm Faculty Sponsor listed.</a:t>
          </a:r>
          <a:endParaRPr lang="en-US" sz="1600" dirty="0"/>
        </a:p>
      </dgm:t>
    </dgm:pt>
    <dgm:pt modelId="{7030F013-68B7-4932-BC60-F17FD062EA06}" type="parTrans" cxnId="{5D2D52E7-64DE-4410-B036-8264F6174AE2}">
      <dgm:prSet/>
      <dgm:spPr/>
      <dgm:t>
        <a:bodyPr/>
        <a:lstStyle/>
        <a:p>
          <a:endParaRPr lang="en-US"/>
        </a:p>
      </dgm:t>
    </dgm:pt>
    <dgm:pt modelId="{1C773676-1A92-4C82-8D0E-645DC99AA8D5}" type="sibTrans" cxnId="{5D2D52E7-64DE-4410-B036-8264F6174AE2}">
      <dgm:prSet/>
      <dgm:spPr/>
      <dgm:t>
        <a:bodyPr/>
        <a:lstStyle/>
        <a:p>
          <a:endParaRPr lang="en-US"/>
        </a:p>
      </dgm:t>
    </dgm:pt>
    <dgm:pt modelId="{5C7E4301-06CD-4DF0-AEDC-619743DF646D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4</a:t>
          </a:r>
        </a:p>
        <a:p>
          <a:pPr>
            <a:spcAft>
              <a:spcPts val="0"/>
            </a:spcAft>
          </a:pPr>
          <a:r>
            <a:rPr lang="en-US" sz="1600" u="none" dirty="0"/>
            <a:t>Trigger Ancillary Review process to listed Faculty Sponsor</a:t>
          </a:r>
          <a:endParaRPr lang="en-US" sz="1600" dirty="0"/>
        </a:p>
      </dgm:t>
    </dgm:pt>
    <dgm:pt modelId="{2E12D407-6506-46D0-AC9E-CC94EAFAD0D9}" type="parTrans" cxnId="{DE544330-0AF8-4077-9055-B7FD5F7F36DF}">
      <dgm:prSet/>
      <dgm:spPr/>
      <dgm:t>
        <a:bodyPr/>
        <a:lstStyle/>
        <a:p>
          <a:endParaRPr lang="en-US"/>
        </a:p>
      </dgm:t>
    </dgm:pt>
    <dgm:pt modelId="{703297DD-A530-4DDC-B78B-D8807AB26B16}" type="sibTrans" cxnId="{DE544330-0AF8-4077-9055-B7FD5F7F36DF}">
      <dgm:prSet/>
      <dgm:spPr/>
      <dgm:t>
        <a:bodyPr/>
        <a:lstStyle/>
        <a:p>
          <a:endParaRPr lang="en-US"/>
        </a:p>
      </dgm:t>
    </dgm:pt>
    <dgm:pt modelId="{6E9D74F0-43C4-4DFA-AE3B-1A5A728822DF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5</a:t>
          </a:r>
        </a:p>
        <a:p>
          <a:pPr>
            <a:spcAft>
              <a:spcPts val="0"/>
            </a:spcAft>
          </a:pPr>
          <a:r>
            <a:rPr lang="en-US" sz="1600" u="none" dirty="0"/>
            <a:t>Sponsor completes assurance and PI resubmits for review</a:t>
          </a:r>
          <a:endParaRPr lang="en-US" sz="1600" dirty="0"/>
        </a:p>
      </dgm:t>
    </dgm:pt>
    <dgm:pt modelId="{E8F609C4-D84D-4FB6-82B1-627CAA20240C}" type="parTrans" cxnId="{E1A7A7B9-A2CD-4412-B73E-E118EA25EA61}">
      <dgm:prSet/>
      <dgm:spPr/>
      <dgm:t>
        <a:bodyPr/>
        <a:lstStyle/>
        <a:p>
          <a:endParaRPr lang="en-US"/>
        </a:p>
      </dgm:t>
    </dgm:pt>
    <dgm:pt modelId="{721488DC-92EC-4F9F-8C09-2F655FBD645B}" type="sibTrans" cxnId="{E1A7A7B9-A2CD-4412-B73E-E118EA25EA61}">
      <dgm:prSet/>
      <dgm:spPr/>
      <dgm:t>
        <a:bodyPr/>
        <a:lstStyle/>
        <a:p>
          <a:endParaRPr lang="en-US"/>
        </a:p>
      </dgm:t>
    </dgm:pt>
    <dgm:pt modelId="{A8B39C86-560B-4D1A-A043-C170C5D0C57E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3</a:t>
          </a:r>
        </a:p>
        <a:p>
          <a:pPr>
            <a:spcAft>
              <a:spcPts val="0"/>
            </a:spcAft>
          </a:pPr>
          <a:r>
            <a:rPr lang="en-US" sz="1600" u="none" dirty="0"/>
            <a:t>IRB Staff verify Sponsor eligibility </a:t>
          </a:r>
        </a:p>
        <a:p>
          <a:pPr>
            <a:spcAft>
              <a:spcPts val="0"/>
            </a:spcAft>
          </a:pPr>
          <a:r>
            <a:rPr lang="en-US" sz="1600" u="none" dirty="0"/>
            <a:t>(i.e., PI eligibility)</a:t>
          </a:r>
          <a:endParaRPr lang="en-US" sz="1600" u="sng" dirty="0"/>
        </a:p>
      </dgm:t>
    </dgm:pt>
    <dgm:pt modelId="{C98BDD16-62CE-42B2-A271-68563E94B43C}" type="parTrans" cxnId="{F373611C-F87A-4FFE-B278-1D4BF2AFDEC7}">
      <dgm:prSet/>
      <dgm:spPr/>
      <dgm:t>
        <a:bodyPr/>
        <a:lstStyle/>
        <a:p>
          <a:endParaRPr lang="en-US"/>
        </a:p>
      </dgm:t>
    </dgm:pt>
    <dgm:pt modelId="{DDD7B2F9-C7E2-4B59-A38E-EA9A847558ED}" type="sibTrans" cxnId="{F373611C-F87A-4FFE-B278-1D4BF2AFDEC7}">
      <dgm:prSet/>
      <dgm:spPr/>
      <dgm:t>
        <a:bodyPr/>
        <a:lstStyle/>
        <a:p>
          <a:endParaRPr lang="en-US"/>
        </a:p>
      </dgm:t>
    </dgm:pt>
    <dgm:pt modelId="{160690CB-0128-4F80-828F-1DC47014AA1D}" type="pres">
      <dgm:prSet presAssocID="{84CCEAB3-E515-4962-885D-51C613C500B0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74C80C1-B9CF-464D-9638-BC7B22DE3C49}" type="pres">
      <dgm:prSet presAssocID="{6E9D74F0-43C4-4DFA-AE3B-1A5A728822DF}" presName="Accent5" presStyleCnt="0"/>
      <dgm:spPr/>
    </dgm:pt>
    <dgm:pt modelId="{9AAC6F41-C719-4451-92DB-BDB181EC4AFE}" type="pres">
      <dgm:prSet presAssocID="{6E9D74F0-43C4-4DFA-AE3B-1A5A728822DF}" presName="Accent" presStyleLbl="node1" presStyleIdx="0" presStyleCnt="5"/>
      <dgm:spPr/>
    </dgm:pt>
    <dgm:pt modelId="{CB992F0A-3319-48F5-844B-541D58898EDC}" type="pres">
      <dgm:prSet presAssocID="{6E9D74F0-43C4-4DFA-AE3B-1A5A728822DF}" presName="ParentBackground5" presStyleCnt="0"/>
      <dgm:spPr/>
    </dgm:pt>
    <dgm:pt modelId="{7AFED612-C84B-4882-83DB-55BA130C2920}" type="pres">
      <dgm:prSet presAssocID="{6E9D74F0-43C4-4DFA-AE3B-1A5A728822DF}" presName="ParentBackground" presStyleLbl="fgAcc1" presStyleIdx="0" presStyleCnt="5"/>
      <dgm:spPr/>
    </dgm:pt>
    <dgm:pt modelId="{FFB423A1-CC4D-4D94-9356-E72589FF64F7}" type="pres">
      <dgm:prSet presAssocID="{6E9D74F0-43C4-4DFA-AE3B-1A5A728822DF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3B827F0-E5F2-401A-9C44-C5E1E2D97979}" type="pres">
      <dgm:prSet presAssocID="{5C7E4301-06CD-4DF0-AEDC-619743DF646D}" presName="Accent4" presStyleCnt="0"/>
      <dgm:spPr/>
    </dgm:pt>
    <dgm:pt modelId="{0D447A59-B8E1-40B6-8E09-8293445F6C2D}" type="pres">
      <dgm:prSet presAssocID="{5C7E4301-06CD-4DF0-AEDC-619743DF646D}" presName="Accent" presStyleLbl="node1" presStyleIdx="1" presStyleCnt="5"/>
      <dgm:spPr/>
    </dgm:pt>
    <dgm:pt modelId="{288C9F4E-D3E4-487C-B45D-CCE463A4D937}" type="pres">
      <dgm:prSet presAssocID="{5C7E4301-06CD-4DF0-AEDC-619743DF646D}" presName="ParentBackground4" presStyleCnt="0"/>
      <dgm:spPr/>
    </dgm:pt>
    <dgm:pt modelId="{FAEF3002-DCE5-4F20-AAD0-5C157E6EF6DE}" type="pres">
      <dgm:prSet presAssocID="{5C7E4301-06CD-4DF0-AEDC-619743DF646D}" presName="ParentBackground" presStyleLbl="fgAcc1" presStyleIdx="1" presStyleCnt="5"/>
      <dgm:spPr/>
    </dgm:pt>
    <dgm:pt modelId="{92818862-BB31-4298-AFEA-0C4F2E925614}" type="pres">
      <dgm:prSet presAssocID="{5C7E4301-06CD-4DF0-AEDC-619743DF646D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517257F4-3F4D-47C1-B7F7-3F3F1793D5D6}" type="pres">
      <dgm:prSet presAssocID="{A8B39C86-560B-4D1A-A043-C170C5D0C57E}" presName="Accent3" presStyleCnt="0"/>
      <dgm:spPr/>
    </dgm:pt>
    <dgm:pt modelId="{BF423196-DCB7-4748-AD71-42ECC163AD8E}" type="pres">
      <dgm:prSet presAssocID="{A8B39C86-560B-4D1A-A043-C170C5D0C57E}" presName="Accent" presStyleLbl="node1" presStyleIdx="2" presStyleCnt="5"/>
      <dgm:spPr/>
    </dgm:pt>
    <dgm:pt modelId="{F9C4323B-C49D-4F21-902C-995F6E1C85AA}" type="pres">
      <dgm:prSet presAssocID="{A8B39C86-560B-4D1A-A043-C170C5D0C57E}" presName="ParentBackground3" presStyleCnt="0"/>
      <dgm:spPr/>
    </dgm:pt>
    <dgm:pt modelId="{499C27C2-A1D9-49C4-8AE7-3C0BE088BA26}" type="pres">
      <dgm:prSet presAssocID="{A8B39C86-560B-4D1A-A043-C170C5D0C57E}" presName="ParentBackground" presStyleLbl="fgAcc1" presStyleIdx="2" presStyleCnt="5"/>
      <dgm:spPr/>
    </dgm:pt>
    <dgm:pt modelId="{848017FA-6A91-483C-859C-8DCEFD74A84C}" type="pres">
      <dgm:prSet presAssocID="{A8B39C86-560B-4D1A-A043-C170C5D0C57E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973E0F0-D385-4A50-A6B6-D9A45D4C870F}" type="pres">
      <dgm:prSet presAssocID="{1B83083D-C48E-46B6-B61A-A0EEC5B12D3C}" presName="Accent2" presStyleCnt="0"/>
      <dgm:spPr/>
    </dgm:pt>
    <dgm:pt modelId="{6E0DD756-14CF-4B79-B293-75F38FE01141}" type="pres">
      <dgm:prSet presAssocID="{1B83083D-C48E-46B6-B61A-A0EEC5B12D3C}" presName="Accent" presStyleLbl="node1" presStyleIdx="3" presStyleCnt="5"/>
      <dgm:spPr/>
    </dgm:pt>
    <dgm:pt modelId="{AD476FDE-5D8C-4A34-A9DC-A1BE013D1A9D}" type="pres">
      <dgm:prSet presAssocID="{1B83083D-C48E-46B6-B61A-A0EEC5B12D3C}" presName="ParentBackground2" presStyleCnt="0"/>
      <dgm:spPr/>
    </dgm:pt>
    <dgm:pt modelId="{C6705FB7-2490-4E83-B64A-ADC5B87A5BF5}" type="pres">
      <dgm:prSet presAssocID="{1B83083D-C48E-46B6-B61A-A0EEC5B12D3C}" presName="ParentBackground" presStyleLbl="fgAcc1" presStyleIdx="3" presStyleCnt="5"/>
      <dgm:spPr/>
    </dgm:pt>
    <dgm:pt modelId="{602C376E-303C-4CA7-8668-D27337DD2F32}" type="pres">
      <dgm:prSet presAssocID="{1B83083D-C48E-46B6-B61A-A0EEC5B12D3C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D61E8532-BFE6-4563-99E6-8DB6E8F74D41}" type="pres">
      <dgm:prSet presAssocID="{BDBCFBBC-037D-4A09-B934-B9F283502196}" presName="Accent1" presStyleCnt="0"/>
      <dgm:spPr/>
    </dgm:pt>
    <dgm:pt modelId="{808D07C6-AC7E-4F11-9D53-3CD6DFDFB3EC}" type="pres">
      <dgm:prSet presAssocID="{BDBCFBBC-037D-4A09-B934-B9F283502196}" presName="Accent" presStyleLbl="node1" presStyleIdx="4" presStyleCnt="5"/>
      <dgm:spPr/>
    </dgm:pt>
    <dgm:pt modelId="{B2BC2B6D-C5B1-4A58-8F87-0E0B91AB8B65}" type="pres">
      <dgm:prSet presAssocID="{BDBCFBBC-037D-4A09-B934-B9F283502196}" presName="ParentBackground1" presStyleCnt="0"/>
      <dgm:spPr/>
    </dgm:pt>
    <dgm:pt modelId="{9DD271D7-14CC-42DF-8895-58A7AB507ABB}" type="pres">
      <dgm:prSet presAssocID="{BDBCFBBC-037D-4A09-B934-B9F283502196}" presName="ParentBackground" presStyleLbl="fgAcc1" presStyleIdx="4" presStyleCnt="5"/>
      <dgm:spPr/>
    </dgm:pt>
    <dgm:pt modelId="{E27C3EFF-FE93-4282-971F-43998EA18833}" type="pres">
      <dgm:prSet presAssocID="{BDBCFBBC-037D-4A09-B934-B9F283502196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6B4D9C0A-97BF-484E-BE57-86A1D13E7A74}" type="presOf" srcId="{6E9D74F0-43C4-4DFA-AE3B-1A5A728822DF}" destId="{7AFED612-C84B-4882-83DB-55BA130C2920}" srcOrd="0" destOrd="0" presId="urn:microsoft.com/office/officeart/2011/layout/CircleProcess"/>
    <dgm:cxn modelId="{2504790C-9B69-44A9-8C01-1588938AE813}" type="presOf" srcId="{BDBCFBBC-037D-4A09-B934-B9F283502196}" destId="{E27C3EFF-FE93-4282-971F-43998EA18833}" srcOrd="1" destOrd="0" presId="urn:microsoft.com/office/officeart/2011/layout/CircleProcess"/>
    <dgm:cxn modelId="{F373611C-F87A-4FFE-B278-1D4BF2AFDEC7}" srcId="{84CCEAB3-E515-4962-885D-51C613C500B0}" destId="{A8B39C86-560B-4D1A-A043-C170C5D0C57E}" srcOrd="2" destOrd="0" parTransId="{C98BDD16-62CE-42B2-A271-68563E94B43C}" sibTransId="{DDD7B2F9-C7E2-4B59-A38E-EA9A847558ED}"/>
    <dgm:cxn modelId="{81C9E91F-380F-49ED-B271-C884C37F8576}" type="presOf" srcId="{A8B39C86-560B-4D1A-A043-C170C5D0C57E}" destId="{848017FA-6A91-483C-859C-8DCEFD74A84C}" srcOrd="1" destOrd="0" presId="urn:microsoft.com/office/officeart/2011/layout/CircleProcess"/>
    <dgm:cxn modelId="{EE3E0F26-192B-4E6A-805D-93A3FF012893}" type="presOf" srcId="{6E9D74F0-43C4-4DFA-AE3B-1A5A728822DF}" destId="{FFB423A1-CC4D-4D94-9356-E72589FF64F7}" srcOrd="1" destOrd="0" presId="urn:microsoft.com/office/officeart/2011/layout/CircleProcess"/>
    <dgm:cxn modelId="{DE544330-0AF8-4077-9055-B7FD5F7F36DF}" srcId="{84CCEAB3-E515-4962-885D-51C613C500B0}" destId="{5C7E4301-06CD-4DF0-AEDC-619743DF646D}" srcOrd="3" destOrd="0" parTransId="{2E12D407-6506-46D0-AC9E-CC94EAFAD0D9}" sibTransId="{703297DD-A530-4DDC-B78B-D8807AB26B16}"/>
    <dgm:cxn modelId="{3AEBE333-077E-43BF-8EC7-37416927E780}" type="presOf" srcId="{5C7E4301-06CD-4DF0-AEDC-619743DF646D}" destId="{92818862-BB31-4298-AFEA-0C4F2E925614}" srcOrd="1" destOrd="0" presId="urn:microsoft.com/office/officeart/2011/layout/CircleProcess"/>
    <dgm:cxn modelId="{EBD29C57-5A88-482A-B66D-5579FB0BDE01}" type="presOf" srcId="{A8B39C86-560B-4D1A-A043-C170C5D0C57E}" destId="{499C27C2-A1D9-49C4-8AE7-3C0BE088BA26}" srcOrd="0" destOrd="0" presId="urn:microsoft.com/office/officeart/2011/layout/CircleProcess"/>
    <dgm:cxn modelId="{436BA398-EB0A-42F3-BA6A-B17768590A6C}" type="presOf" srcId="{84CCEAB3-E515-4962-885D-51C613C500B0}" destId="{160690CB-0128-4F80-828F-1DC47014AA1D}" srcOrd="0" destOrd="0" presId="urn:microsoft.com/office/officeart/2011/layout/CircleProcess"/>
    <dgm:cxn modelId="{46B4C99F-BD28-4BF4-B6AE-AC1F35B97C23}" type="presOf" srcId="{5C7E4301-06CD-4DF0-AEDC-619743DF646D}" destId="{FAEF3002-DCE5-4F20-AAD0-5C157E6EF6DE}" srcOrd="0" destOrd="0" presId="urn:microsoft.com/office/officeart/2011/layout/CircleProcess"/>
    <dgm:cxn modelId="{EA2302A2-FAE3-4595-9B7E-62F6A7E6FE17}" type="presOf" srcId="{1B83083D-C48E-46B6-B61A-A0EEC5B12D3C}" destId="{C6705FB7-2490-4E83-B64A-ADC5B87A5BF5}" srcOrd="0" destOrd="0" presId="urn:microsoft.com/office/officeart/2011/layout/CircleProcess"/>
    <dgm:cxn modelId="{B0E279B6-9F44-433A-A6FC-CBB00E6C5CC6}" srcId="{84CCEAB3-E515-4962-885D-51C613C500B0}" destId="{BDBCFBBC-037D-4A09-B934-B9F283502196}" srcOrd="0" destOrd="0" parTransId="{FE130EBE-0CA9-4DCB-BF5C-C0690A6FDED4}" sibTransId="{94D6C185-3BE5-4102-8870-D71EB1758159}"/>
    <dgm:cxn modelId="{E1A7A7B9-A2CD-4412-B73E-E118EA25EA61}" srcId="{84CCEAB3-E515-4962-885D-51C613C500B0}" destId="{6E9D74F0-43C4-4DFA-AE3B-1A5A728822DF}" srcOrd="4" destOrd="0" parTransId="{E8F609C4-D84D-4FB6-82B1-627CAA20240C}" sibTransId="{721488DC-92EC-4F9F-8C09-2F655FBD645B}"/>
    <dgm:cxn modelId="{4C930FE4-5632-4468-99EE-6F27AC779232}" type="presOf" srcId="{BDBCFBBC-037D-4A09-B934-B9F283502196}" destId="{9DD271D7-14CC-42DF-8895-58A7AB507ABB}" srcOrd="0" destOrd="0" presId="urn:microsoft.com/office/officeart/2011/layout/CircleProcess"/>
    <dgm:cxn modelId="{5D2D52E7-64DE-4410-B036-8264F6174AE2}" srcId="{84CCEAB3-E515-4962-885D-51C613C500B0}" destId="{1B83083D-C48E-46B6-B61A-A0EEC5B12D3C}" srcOrd="1" destOrd="0" parTransId="{7030F013-68B7-4932-BC60-F17FD062EA06}" sibTransId="{1C773676-1A92-4C82-8D0E-645DC99AA8D5}"/>
    <dgm:cxn modelId="{FEE336FF-A84E-467D-B84B-82338BF3C70F}" type="presOf" srcId="{1B83083D-C48E-46B6-B61A-A0EEC5B12D3C}" destId="{602C376E-303C-4CA7-8668-D27337DD2F32}" srcOrd="1" destOrd="0" presId="urn:microsoft.com/office/officeart/2011/layout/CircleProcess"/>
    <dgm:cxn modelId="{982E60A5-29E6-4F64-9B90-CD5DB0659B44}" type="presParOf" srcId="{160690CB-0128-4F80-828F-1DC47014AA1D}" destId="{174C80C1-B9CF-464D-9638-BC7B22DE3C49}" srcOrd="0" destOrd="0" presId="urn:microsoft.com/office/officeart/2011/layout/CircleProcess"/>
    <dgm:cxn modelId="{9CCF49E8-939B-44DB-B682-FA43276B8DB8}" type="presParOf" srcId="{174C80C1-B9CF-464D-9638-BC7B22DE3C49}" destId="{9AAC6F41-C719-4451-92DB-BDB181EC4AFE}" srcOrd="0" destOrd="0" presId="urn:microsoft.com/office/officeart/2011/layout/CircleProcess"/>
    <dgm:cxn modelId="{028CBD30-4F2B-4BD9-BC79-CB6CDA52914A}" type="presParOf" srcId="{160690CB-0128-4F80-828F-1DC47014AA1D}" destId="{CB992F0A-3319-48F5-844B-541D58898EDC}" srcOrd="1" destOrd="0" presId="urn:microsoft.com/office/officeart/2011/layout/CircleProcess"/>
    <dgm:cxn modelId="{FA56AB69-5391-4061-B6A3-8E5A079D1BD2}" type="presParOf" srcId="{CB992F0A-3319-48F5-844B-541D58898EDC}" destId="{7AFED612-C84B-4882-83DB-55BA130C2920}" srcOrd="0" destOrd="0" presId="urn:microsoft.com/office/officeart/2011/layout/CircleProcess"/>
    <dgm:cxn modelId="{995236BC-AA6C-4A21-B978-333ED2D573D3}" type="presParOf" srcId="{160690CB-0128-4F80-828F-1DC47014AA1D}" destId="{FFB423A1-CC4D-4D94-9356-E72589FF64F7}" srcOrd="2" destOrd="0" presId="urn:microsoft.com/office/officeart/2011/layout/CircleProcess"/>
    <dgm:cxn modelId="{548B8B3A-0A9A-4860-8AA4-DCCBA6CD412C}" type="presParOf" srcId="{160690CB-0128-4F80-828F-1DC47014AA1D}" destId="{03B827F0-E5F2-401A-9C44-C5E1E2D97979}" srcOrd="3" destOrd="0" presId="urn:microsoft.com/office/officeart/2011/layout/CircleProcess"/>
    <dgm:cxn modelId="{0B31503D-2970-4863-9647-90C85005FA85}" type="presParOf" srcId="{03B827F0-E5F2-401A-9C44-C5E1E2D97979}" destId="{0D447A59-B8E1-40B6-8E09-8293445F6C2D}" srcOrd="0" destOrd="0" presId="urn:microsoft.com/office/officeart/2011/layout/CircleProcess"/>
    <dgm:cxn modelId="{2A54DE92-6E72-4B37-A8FD-658001476B94}" type="presParOf" srcId="{160690CB-0128-4F80-828F-1DC47014AA1D}" destId="{288C9F4E-D3E4-487C-B45D-CCE463A4D937}" srcOrd="4" destOrd="0" presId="urn:microsoft.com/office/officeart/2011/layout/CircleProcess"/>
    <dgm:cxn modelId="{0B6E46E6-236B-4EFF-B576-DEF718C766C2}" type="presParOf" srcId="{288C9F4E-D3E4-487C-B45D-CCE463A4D937}" destId="{FAEF3002-DCE5-4F20-AAD0-5C157E6EF6DE}" srcOrd="0" destOrd="0" presId="urn:microsoft.com/office/officeart/2011/layout/CircleProcess"/>
    <dgm:cxn modelId="{ABB547CE-8CEE-4338-9C51-20F96FDD71B8}" type="presParOf" srcId="{160690CB-0128-4F80-828F-1DC47014AA1D}" destId="{92818862-BB31-4298-AFEA-0C4F2E925614}" srcOrd="5" destOrd="0" presId="urn:microsoft.com/office/officeart/2011/layout/CircleProcess"/>
    <dgm:cxn modelId="{E9C19D70-9E54-42BD-92AD-A7D94F2D4FD2}" type="presParOf" srcId="{160690CB-0128-4F80-828F-1DC47014AA1D}" destId="{517257F4-3F4D-47C1-B7F7-3F3F1793D5D6}" srcOrd="6" destOrd="0" presId="urn:microsoft.com/office/officeart/2011/layout/CircleProcess"/>
    <dgm:cxn modelId="{BFF31BCC-2FA3-41C8-ADC3-7B2CBE822569}" type="presParOf" srcId="{517257F4-3F4D-47C1-B7F7-3F3F1793D5D6}" destId="{BF423196-DCB7-4748-AD71-42ECC163AD8E}" srcOrd="0" destOrd="0" presId="urn:microsoft.com/office/officeart/2011/layout/CircleProcess"/>
    <dgm:cxn modelId="{6A2B6AAA-52BD-4EA8-A1C9-27BE0BE89968}" type="presParOf" srcId="{160690CB-0128-4F80-828F-1DC47014AA1D}" destId="{F9C4323B-C49D-4F21-902C-995F6E1C85AA}" srcOrd="7" destOrd="0" presId="urn:microsoft.com/office/officeart/2011/layout/CircleProcess"/>
    <dgm:cxn modelId="{5B4080D0-B49C-4FBA-ABF0-81CA4DB20E7D}" type="presParOf" srcId="{F9C4323B-C49D-4F21-902C-995F6E1C85AA}" destId="{499C27C2-A1D9-49C4-8AE7-3C0BE088BA26}" srcOrd="0" destOrd="0" presId="urn:microsoft.com/office/officeart/2011/layout/CircleProcess"/>
    <dgm:cxn modelId="{8D883FE7-4A7F-4A22-ABAA-9AB554CA18B1}" type="presParOf" srcId="{160690CB-0128-4F80-828F-1DC47014AA1D}" destId="{848017FA-6A91-483C-859C-8DCEFD74A84C}" srcOrd="8" destOrd="0" presId="urn:microsoft.com/office/officeart/2011/layout/CircleProcess"/>
    <dgm:cxn modelId="{B4B2B252-9560-4E04-9C95-DF5C7B5475FB}" type="presParOf" srcId="{160690CB-0128-4F80-828F-1DC47014AA1D}" destId="{E973E0F0-D385-4A50-A6B6-D9A45D4C870F}" srcOrd="9" destOrd="0" presId="urn:microsoft.com/office/officeart/2011/layout/CircleProcess"/>
    <dgm:cxn modelId="{F391D37C-554F-46B5-A299-65612B05F670}" type="presParOf" srcId="{E973E0F0-D385-4A50-A6B6-D9A45D4C870F}" destId="{6E0DD756-14CF-4B79-B293-75F38FE01141}" srcOrd="0" destOrd="0" presId="urn:microsoft.com/office/officeart/2011/layout/CircleProcess"/>
    <dgm:cxn modelId="{EAFD866B-F403-4369-AA23-FA8B4ECAD5DB}" type="presParOf" srcId="{160690CB-0128-4F80-828F-1DC47014AA1D}" destId="{AD476FDE-5D8C-4A34-A9DC-A1BE013D1A9D}" srcOrd="10" destOrd="0" presId="urn:microsoft.com/office/officeart/2011/layout/CircleProcess"/>
    <dgm:cxn modelId="{646272C9-FEF4-45CB-8824-C7542070AF82}" type="presParOf" srcId="{AD476FDE-5D8C-4A34-A9DC-A1BE013D1A9D}" destId="{C6705FB7-2490-4E83-B64A-ADC5B87A5BF5}" srcOrd="0" destOrd="0" presId="urn:microsoft.com/office/officeart/2011/layout/CircleProcess"/>
    <dgm:cxn modelId="{D92864E5-720C-4DFC-909B-F8F85A3BAFE6}" type="presParOf" srcId="{160690CB-0128-4F80-828F-1DC47014AA1D}" destId="{602C376E-303C-4CA7-8668-D27337DD2F32}" srcOrd="11" destOrd="0" presId="urn:microsoft.com/office/officeart/2011/layout/CircleProcess"/>
    <dgm:cxn modelId="{B16D34A6-1779-4BEF-9B63-955B4D02F5E2}" type="presParOf" srcId="{160690CB-0128-4F80-828F-1DC47014AA1D}" destId="{D61E8532-BFE6-4563-99E6-8DB6E8F74D41}" srcOrd="12" destOrd="0" presId="urn:microsoft.com/office/officeart/2011/layout/CircleProcess"/>
    <dgm:cxn modelId="{DCD9AC1B-AE4F-4A4C-A310-6FFFBBBF15A9}" type="presParOf" srcId="{D61E8532-BFE6-4563-99E6-8DB6E8F74D41}" destId="{808D07C6-AC7E-4F11-9D53-3CD6DFDFB3EC}" srcOrd="0" destOrd="0" presId="urn:microsoft.com/office/officeart/2011/layout/CircleProcess"/>
    <dgm:cxn modelId="{4C3F9BB7-169B-44A2-A91D-8048583BCA46}" type="presParOf" srcId="{160690CB-0128-4F80-828F-1DC47014AA1D}" destId="{B2BC2B6D-C5B1-4A58-8F87-0E0B91AB8B65}" srcOrd="13" destOrd="0" presId="urn:microsoft.com/office/officeart/2011/layout/CircleProcess"/>
    <dgm:cxn modelId="{60F5166F-42FE-4EB5-A0A9-A608B30697C6}" type="presParOf" srcId="{B2BC2B6D-C5B1-4A58-8F87-0E0B91AB8B65}" destId="{9DD271D7-14CC-42DF-8895-58A7AB507ABB}" srcOrd="0" destOrd="0" presId="urn:microsoft.com/office/officeart/2011/layout/CircleProcess"/>
    <dgm:cxn modelId="{0279F749-991D-4A17-B7CD-5C355783AB6A}" type="presParOf" srcId="{160690CB-0128-4F80-828F-1DC47014AA1D}" destId="{E27C3EFF-FE93-4282-971F-43998EA18833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CCEAB3-E515-4962-885D-51C613C500B0}" type="doc">
      <dgm:prSet loTypeId="urn:microsoft.com/office/officeart/2011/layout/CircleProcess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DBCFBBC-037D-4A09-B934-B9F283502196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1</a:t>
          </a:r>
        </a:p>
        <a:p>
          <a:pPr>
            <a:spcAft>
              <a:spcPts val="0"/>
            </a:spcAft>
          </a:pPr>
          <a:r>
            <a:rPr lang="en-US" sz="1600" dirty="0"/>
            <a:t>IRB Staff verify PI eligibility. </a:t>
          </a:r>
        </a:p>
        <a:p>
          <a:pPr>
            <a:spcAft>
              <a:spcPts val="0"/>
            </a:spcAft>
          </a:pPr>
          <a:endParaRPr lang="en-US" sz="1600" dirty="0"/>
        </a:p>
        <a:p>
          <a:pPr>
            <a:spcAft>
              <a:spcPts val="0"/>
            </a:spcAft>
          </a:pPr>
          <a:r>
            <a:rPr lang="en-US" sz="1600" dirty="0"/>
            <a:t>If PI eligible, STOP </a:t>
          </a:r>
        </a:p>
      </dgm:t>
    </dgm:pt>
    <dgm:pt modelId="{FE130EBE-0CA9-4DCB-BF5C-C0690A6FDED4}" type="parTrans" cxnId="{B0E279B6-9F44-433A-A6FC-CBB00E6C5CC6}">
      <dgm:prSet/>
      <dgm:spPr/>
      <dgm:t>
        <a:bodyPr/>
        <a:lstStyle/>
        <a:p>
          <a:endParaRPr lang="en-US"/>
        </a:p>
      </dgm:t>
    </dgm:pt>
    <dgm:pt modelId="{94D6C185-3BE5-4102-8870-D71EB1758159}" type="sibTrans" cxnId="{B0E279B6-9F44-433A-A6FC-CBB00E6C5CC6}">
      <dgm:prSet/>
      <dgm:spPr/>
      <dgm:t>
        <a:bodyPr/>
        <a:lstStyle/>
        <a:p>
          <a:endParaRPr lang="en-US"/>
        </a:p>
      </dgm:t>
    </dgm:pt>
    <dgm:pt modelId="{1B83083D-C48E-46B6-B61A-A0EEC5B12D3C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2</a:t>
          </a:r>
        </a:p>
        <a:p>
          <a:pPr>
            <a:spcAft>
              <a:spcPts val="0"/>
            </a:spcAft>
          </a:pPr>
          <a:r>
            <a:rPr lang="en-US" sz="1600" u="none" dirty="0"/>
            <a:t>IRB Staff request and/</a:t>
          </a:r>
        </a:p>
        <a:p>
          <a:pPr>
            <a:spcAft>
              <a:spcPts val="0"/>
            </a:spcAft>
          </a:pPr>
          <a:r>
            <a:rPr lang="en-US" sz="1600" u="none" dirty="0"/>
            <a:t>or confirm Faculty Sponsor listed.</a:t>
          </a:r>
          <a:endParaRPr lang="en-US" sz="1600" dirty="0"/>
        </a:p>
      </dgm:t>
    </dgm:pt>
    <dgm:pt modelId="{7030F013-68B7-4932-BC60-F17FD062EA06}" type="parTrans" cxnId="{5D2D52E7-64DE-4410-B036-8264F6174AE2}">
      <dgm:prSet/>
      <dgm:spPr/>
      <dgm:t>
        <a:bodyPr/>
        <a:lstStyle/>
        <a:p>
          <a:endParaRPr lang="en-US"/>
        </a:p>
      </dgm:t>
    </dgm:pt>
    <dgm:pt modelId="{1C773676-1A92-4C82-8D0E-645DC99AA8D5}" type="sibTrans" cxnId="{5D2D52E7-64DE-4410-B036-8264F6174AE2}">
      <dgm:prSet/>
      <dgm:spPr/>
      <dgm:t>
        <a:bodyPr/>
        <a:lstStyle/>
        <a:p>
          <a:endParaRPr lang="en-US"/>
        </a:p>
      </dgm:t>
    </dgm:pt>
    <dgm:pt modelId="{5C7E4301-06CD-4DF0-AEDC-619743DF646D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4</a:t>
          </a:r>
        </a:p>
        <a:p>
          <a:pPr>
            <a:spcAft>
              <a:spcPts val="0"/>
            </a:spcAft>
          </a:pPr>
          <a:r>
            <a:rPr lang="en-US" sz="1600" u="none" dirty="0"/>
            <a:t>Trigger Ancillary Review process to listed Faculty Sponsor</a:t>
          </a:r>
          <a:endParaRPr lang="en-US" sz="1600" dirty="0"/>
        </a:p>
      </dgm:t>
    </dgm:pt>
    <dgm:pt modelId="{2E12D407-6506-46D0-AC9E-CC94EAFAD0D9}" type="parTrans" cxnId="{DE544330-0AF8-4077-9055-B7FD5F7F36DF}">
      <dgm:prSet/>
      <dgm:spPr/>
      <dgm:t>
        <a:bodyPr/>
        <a:lstStyle/>
        <a:p>
          <a:endParaRPr lang="en-US"/>
        </a:p>
      </dgm:t>
    </dgm:pt>
    <dgm:pt modelId="{703297DD-A530-4DDC-B78B-D8807AB26B16}" type="sibTrans" cxnId="{DE544330-0AF8-4077-9055-B7FD5F7F36DF}">
      <dgm:prSet/>
      <dgm:spPr/>
      <dgm:t>
        <a:bodyPr/>
        <a:lstStyle/>
        <a:p>
          <a:endParaRPr lang="en-US"/>
        </a:p>
      </dgm:t>
    </dgm:pt>
    <dgm:pt modelId="{6E9D74F0-43C4-4DFA-AE3B-1A5A728822DF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5</a:t>
          </a:r>
        </a:p>
        <a:p>
          <a:pPr>
            <a:spcAft>
              <a:spcPts val="0"/>
            </a:spcAft>
          </a:pPr>
          <a:r>
            <a:rPr lang="en-US" sz="1600" u="none" dirty="0"/>
            <a:t>Sponsor completes assurance and PI resubmits for review</a:t>
          </a:r>
          <a:endParaRPr lang="en-US" sz="1600" dirty="0"/>
        </a:p>
      </dgm:t>
    </dgm:pt>
    <dgm:pt modelId="{E8F609C4-D84D-4FB6-82B1-627CAA20240C}" type="parTrans" cxnId="{E1A7A7B9-A2CD-4412-B73E-E118EA25EA61}">
      <dgm:prSet/>
      <dgm:spPr/>
      <dgm:t>
        <a:bodyPr/>
        <a:lstStyle/>
        <a:p>
          <a:endParaRPr lang="en-US"/>
        </a:p>
      </dgm:t>
    </dgm:pt>
    <dgm:pt modelId="{721488DC-92EC-4F9F-8C09-2F655FBD645B}" type="sibTrans" cxnId="{E1A7A7B9-A2CD-4412-B73E-E118EA25EA61}">
      <dgm:prSet/>
      <dgm:spPr/>
      <dgm:t>
        <a:bodyPr/>
        <a:lstStyle/>
        <a:p>
          <a:endParaRPr lang="en-US"/>
        </a:p>
      </dgm:t>
    </dgm:pt>
    <dgm:pt modelId="{A8B39C86-560B-4D1A-A043-C170C5D0C57E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3</a:t>
          </a:r>
        </a:p>
        <a:p>
          <a:pPr>
            <a:spcAft>
              <a:spcPts val="0"/>
            </a:spcAft>
          </a:pPr>
          <a:r>
            <a:rPr lang="en-US" sz="1600" u="none" dirty="0"/>
            <a:t>IRB Staff verify Sponsor eligibility </a:t>
          </a:r>
        </a:p>
        <a:p>
          <a:pPr>
            <a:spcAft>
              <a:spcPts val="0"/>
            </a:spcAft>
          </a:pPr>
          <a:r>
            <a:rPr lang="en-US" sz="1600" u="none" dirty="0"/>
            <a:t>(i.e., PI eligibility)</a:t>
          </a:r>
          <a:endParaRPr lang="en-US" sz="1600" u="sng" dirty="0"/>
        </a:p>
      </dgm:t>
    </dgm:pt>
    <dgm:pt modelId="{C98BDD16-62CE-42B2-A271-68563E94B43C}" type="parTrans" cxnId="{F373611C-F87A-4FFE-B278-1D4BF2AFDEC7}">
      <dgm:prSet/>
      <dgm:spPr/>
      <dgm:t>
        <a:bodyPr/>
        <a:lstStyle/>
        <a:p>
          <a:endParaRPr lang="en-US"/>
        </a:p>
      </dgm:t>
    </dgm:pt>
    <dgm:pt modelId="{DDD7B2F9-C7E2-4B59-A38E-EA9A847558ED}" type="sibTrans" cxnId="{F373611C-F87A-4FFE-B278-1D4BF2AFDEC7}">
      <dgm:prSet/>
      <dgm:spPr/>
      <dgm:t>
        <a:bodyPr/>
        <a:lstStyle/>
        <a:p>
          <a:endParaRPr lang="en-US"/>
        </a:p>
      </dgm:t>
    </dgm:pt>
    <dgm:pt modelId="{160690CB-0128-4F80-828F-1DC47014AA1D}" type="pres">
      <dgm:prSet presAssocID="{84CCEAB3-E515-4962-885D-51C613C500B0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74C80C1-B9CF-464D-9638-BC7B22DE3C49}" type="pres">
      <dgm:prSet presAssocID="{6E9D74F0-43C4-4DFA-AE3B-1A5A728822DF}" presName="Accent5" presStyleCnt="0"/>
      <dgm:spPr/>
    </dgm:pt>
    <dgm:pt modelId="{9AAC6F41-C719-4451-92DB-BDB181EC4AFE}" type="pres">
      <dgm:prSet presAssocID="{6E9D74F0-43C4-4DFA-AE3B-1A5A728822DF}" presName="Accent" presStyleLbl="node1" presStyleIdx="0" presStyleCnt="5"/>
      <dgm:spPr/>
    </dgm:pt>
    <dgm:pt modelId="{CB992F0A-3319-48F5-844B-541D58898EDC}" type="pres">
      <dgm:prSet presAssocID="{6E9D74F0-43C4-4DFA-AE3B-1A5A728822DF}" presName="ParentBackground5" presStyleCnt="0"/>
      <dgm:spPr/>
    </dgm:pt>
    <dgm:pt modelId="{7AFED612-C84B-4882-83DB-55BA130C2920}" type="pres">
      <dgm:prSet presAssocID="{6E9D74F0-43C4-4DFA-AE3B-1A5A728822DF}" presName="ParentBackground" presStyleLbl="fgAcc1" presStyleIdx="0" presStyleCnt="5"/>
      <dgm:spPr/>
    </dgm:pt>
    <dgm:pt modelId="{FFB423A1-CC4D-4D94-9356-E72589FF64F7}" type="pres">
      <dgm:prSet presAssocID="{6E9D74F0-43C4-4DFA-AE3B-1A5A728822DF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3B827F0-E5F2-401A-9C44-C5E1E2D97979}" type="pres">
      <dgm:prSet presAssocID="{5C7E4301-06CD-4DF0-AEDC-619743DF646D}" presName="Accent4" presStyleCnt="0"/>
      <dgm:spPr/>
    </dgm:pt>
    <dgm:pt modelId="{0D447A59-B8E1-40B6-8E09-8293445F6C2D}" type="pres">
      <dgm:prSet presAssocID="{5C7E4301-06CD-4DF0-AEDC-619743DF646D}" presName="Accent" presStyleLbl="node1" presStyleIdx="1" presStyleCnt="5"/>
      <dgm:spPr/>
    </dgm:pt>
    <dgm:pt modelId="{288C9F4E-D3E4-487C-B45D-CCE463A4D937}" type="pres">
      <dgm:prSet presAssocID="{5C7E4301-06CD-4DF0-AEDC-619743DF646D}" presName="ParentBackground4" presStyleCnt="0"/>
      <dgm:spPr/>
    </dgm:pt>
    <dgm:pt modelId="{FAEF3002-DCE5-4F20-AAD0-5C157E6EF6DE}" type="pres">
      <dgm:prSet presAssocID="{5C7E4301-06CD-4DF0-AEDC-619743DF646D}" presName="ParentBackground" presStyleLbl="fgAcc1" presStyleIdx="1" presStyleCnt="5"/>
      <dgm:spPr/>
    </dgm:pt>
    <dgm:pt modelId="{92818862-BB31-4298-AFEA-0C4F2E925614}" type="pres">
      <dgm:prSet presAssocID="{5C7E4301-06CD-4DF0-AEDC-619743DF646D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517257F4-3F4D-47C1-B7F7-3F3F1793D5D6}" type="pres">
      <dgm:prSet presAssocID="{A8B39C86-560B-4D1A-A043-C170C5D0C57E}" presName="Accent3" presStyleCnt="0"/>
      <dgm:spPr/>
    </dgm:pt>
    <dgm:pt modelId="{BF423196-DCB7-4748-AD71-42ECC163AD8E}" type="pres">
      <dgm:prSet presAssocID="{A8B39C86-560B-4D1A-A043-C170C5D0C57E}" presName="Accent" presStyleLbl="node1" presStyleIdx="2" presStyleCnt="5"/>
      <dgm:spPr/>
    </dgm:pt>
    <dgm:pt modelId="{F9C4323B-C49D-4F21-902C-995F6E1C85AA}" type="pres">
      <dgm:prSet presAssocID="{A8B39C86-560B-4D1A-A043-C170C5D0C57E}" presName="ParentBackground3" presStyleCnt="0"/>
      <dgm:spPr/>
    </dgm:pt>
    <dgm:pt modelId="{499C27C2-A1D9-49C4-8AE7-3C0BE088BA26}" type="pres">
      <dgm:prSet presAssocID="{A8B39C86-560B-4D1A-A043-C170C5D0C57E}" presName="ParentBackground" presStyleLbl="fgAcc1" presStyleIdx="2" presStyleCnt="5"/>
      <dgm:spPr/>
    </dgm:pt>
    <dgm:pt modelId="{848017FA-6A91-483C-859C-8DCEFD74A84C}" type="pres">
      <dgm:prSet presAssocID="{A8B39C86-560B-4D1A-A043-C170C5D0C57E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973E0F0-D385-4A50-A6B6-D9A45D4C870F}" type="pres">
      <dgm:prSet presAssocID="{1B83083D-C48E-46B6-B61A-A0EEC5B12D3C}" presName="Accent2" presStyleCnt="0"/>
      <dgm:spPr/>
    </dgm:pt>
    <dgm:pt modelId="{6E0DD756-14CF-4B79-B293-75F38FE01141}" type="pres">
      <dgm:prSet presAssocID="{1B83083D-C48E-46B6-B61A-A0EEC5B12D3C}" presName="Accent" presStyleLbl="node1" presStyleIdx="3" presStyleCnt="5"/>
      <dgm:spPr/>
    </dgm:pt>
    <dgm:pt modelId="{AD476FDE-5D8C-4A34-A9DC-A1BE013D1A9D}" type="pres">
      <dgm:prSet presAssocID="{1B83083D-C48E-46B6-B61A-A0EEC5B12D3C}" presName="ParentBackground2" presStyleCnt="0"/>
      <dgm:spPr/>
    </dgm:pt>
    <dgm:pt modelId="{C6705FB7-2490-4E83-B64A-ADC5B87A5BF5}" type="pres">
      <dgm:prSet presAssocID="{1B83083D-C48E-46B6-B61A-A0EEC5B12D3C}" presName="ParentBackground" presStyleLbl="fgAcc1" presStyleIdx="3" presStyleCnt="5"/>
      <dgm:spPr/>
    </dgm:pt>
    <dgm:pt modelId="{602C376E-303C-4CA7-8668-D27337DD2F32}" type="pres">
      <dgm:prSet presAssocID="{1B83083D-C48E-46B6-B61A-A0EEC5B12D3C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D61E8532-BFE6-4563-99E6-8DB6E8F74D41}" type="pres">
      <dgm:prSet presAssocID="{BDBCFBBC-037D-4A09-B934-B9F283502196}" presName="Accent1" presStyleCnt="0"/>
      <dgm:spPr/>
    </dgm:pt>
    <dgm:pt modelId="{808D07C6-AC7E-4F11-9D53-3CD6DFDFB3EC}" type="pres">
      <dgm:prSet presAssocID="{BDBCFBBC-037D-4A09-B934-B9F283502196}" presName="Accent" presStyleLbl="node1" presStyleIdx="4" presStyleCnt="5"/>
      <dgm:spPr/>
    </dgm:pt>
    <dgm:pt modelId="{B2BC2B6D-C5B1-4A58-8F87-0E0B91AB8B65}" type="pres">
      <dgm:prSet presAssocID="{BDBCFBBC-037D-4A09-B934-B9F283502196}" presName="ParentBackground1" presStyleCnt="0"/>
      <dgm:spPr/>
    </dgm:pt>
    <dgm:pt modelId="{9DD271D7-14CC-42DF-8895-58A7AB507ABB}" type="pres">
      <dgm:prSet presAssocID="{BDBCFBBC-037D-4A09-B934-B9F283502196}" presName="ParentBackground" presStyleLbl="fgAcc1" presStyleIdx="4" presStyleCnt="5"/>
      <dgm:spPr/>
    </dgm:pt>
    <dgm:pt modelId="{E27C3EFF-FE93-4282-971F-43998EA18833}" type="pres">
      <dgm:prSet presAssocID="{BDBCFBBC-037D-4A09-B934-B9F283502196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6B4D9C0A-97BF-484E-BE57-86A1D13E7A74}" type="presOf" srcId="{6E9D74F0-43C4-4DFA-AE3B-1A5A728822DF}" destId="{7AFED612-C84B-4882-83DB-55BA130C2920}" srcOrd="0" destOrd="0" presId="urn:microsoft.com/office/officeart/2011/layout/CircleProcess"/>
    <dgm:cxn modelId="{2504790C-9B69-44A9-8C01-1588938AE813}" type="presOf" srcId="{BDBCFBBC-037D-4A09-B934-B9F283502196}" destId="{E27C3EFF-FE93-4282-971F-43998EA18833}" srcOrd="1" destOrd="0" presId="urn:microsoft.com/office/officeart/2011/layout/CircleProcess"/>
    <dgm:cxn modelId="{F373611C-F87A-4FFE-B278-1D4BF2AFDEC7}" srcId="{84CCEAB3-E515-4962-885D-51C613C500B0}" destId="{A8B39C86-560B-4D1A-A043-C170C5D0C57E}" srcOrd="2" destOrd="0" parTransId="{C98BDD16-62CE-42B2-A271-68563E94B43C}" sibTransId="{DDD7B2F9-C7E2-4B59-A38E-EA9A847558ED}"/>
    <dgm:cxn modelId="{81C9E91F-380F-49ED-B271-C884C37F8576}" type="presOf" srcId="{A8B39C86-560B-4D1A-A043-C170C5D0C57E}" destId="{848017FA-6A91-483C-859C-8DCEFD74A84C}" srcOrd="1" destOrd="0" presId="urn:microsoft.com/office/officeart/2011/layout/CircleProcess"/>
    <dgm:cxn modelId="{EE3E0F26-192B-4E6A-805D-93A3FF012893}" type="presOf" srcId="{6E9D74F0-43C4-4DFA-AE3B-1A5A728822DF}" destId="{FFB423A1-CC4D-4D94-9356-E72589FF64F7}" srcOrd="1" destOrd="0" presId="urn:microsoft.com/office/officeart/2011/layout/CircleProcess"/>
    <dgm:cxn modelId="{DE544330-0AF8-4077-9055-B7FD5F7F36DF}" srcId="{84CCEAB3-E515-4962-885D-51C613C500B0}" destId="{5C7E4301-06CD-4DF0-AEDC-619743DF646D}" srcOrd="3" destOrd="0" parTransId="{2E12D407-6506-46D0-AC9E-CC94EAFAD0D9}" sibTransId="{703297DD-A530-4DDC-B78B-D8807AB26B16}"/>
    <dgm:cxn modelId="{3AEBE333-077E-43BF-8EC7-37416927E780}" type="presOf" srcId="{5C7E4301-06CD-4DF0-AEDC-619743DF646D}" destId="{92818862-BB31-4298-AFEA-0C4F2E925614}" srcOrd="1" destOrd="0" presId="urn:microsoft.com/office/officeart/2011/layout/CircleProcess"/>
    <dgm:cxn modelId="{EBD29C57-5A88-482A-B66D-5579FB0BDE01}" type="presOf" srcId="{A8B39C86-560B-4D1A-A043-C170C5D0C57E}" destId="{499C27C2-A1D9-49C4-8AE7-3C0BE088BA26}" srcOrd="0" destOrd="0" presId="urn:microsoft.com/office/officeart/2011/layout/CircleProcess"/>
    <dgm:cxn modelId="{436BA398-EB0A-42F3-BA6A-B17768590A6C}" type="presOf" srcId="{84CCEAB3-E515-4962-885D-51C613C500B0}" destId="{160690CB-0128-4F80-828F-1DC47014AA1D}" srcOrd="0" destOrd="0" presId="urn:microsoft.com/office/officeart/2011/layout/CircleProcess"/>
    <dgm:cxn modelId="{46B4C99F-BD28-4BF4-B6AE-AC1F35B97C23}" type="presOf" srcId="{5C7E4301-06CD-4DF0-AEDC-619743DF646D}" destId="{FAEF3002-DCE5-4F20-AAD0-5C157E6EF6DE}" srcOrd="0" destOrd="0" presId="urn:microsoft.com/office/officeart/2011/layout/CircleProcess"/>
    <dgm:cxn modelId="{EA2302A2-FAE3-4595-9B7E-62F6A7E6FE17}" type="presOf" srcId="{1B83083D-C48E-46B6-B61A-A0EEC5B12D3C}" destId="{C6705FB7-2490-4E83-B64A-ADC5B87A5BF5}" srcOrd="0" destOrd="0" presId="urn:microsoft.com/office/officeart/2011/layout/CircleProcess"/>
    <dgm:cxn modelId="{B0E279B6-9F44-433A-A6FC-CBB00E6C5CC6}" srcId="{84CCEAB3-E515-4962-885D-51C613C500B0}" destId="{BDBCFBBC-037D-4A09-B934-B9F283502196}" srcOrd="0" destOrd="0" parTransId="{FE130EBE-0CA9-4DCB-BF5C-C0690A6FDED4}" sibTransId="{94D6C185-3BE5-4102-8870-D71EB1758159}"/>
    <dgm:cxn modelId="{E1A7A7B9-A2CD-4412-B73E-E118EA25EA61}" srcId="{84CCEAB3-E515-4962-885D-51C613C500B0}" destId="{6E9D74F0-43C4-4DFA-AE3B-1A5A728822DF}" srcOrd="4" destOrd="0" parTransId="{E8F609C4-D84D-4FB6-82B1-627CAA20240C}" sibTransId="{721488DC-92EC-4F9F-8C09-2F655FBD645B}"/>
    <dgm:cxn modelId="{4C930FE4-5632-4468-99EE-6F27AC779232}" type="presOf" srcId="{BDBCFBBC-037D-4A09-B934-B9F283502196}" destId="{9DD271D7-14CC-42DF-8895-58A7AB507ABB}" srcOrd="0" destOrd="0" presId="urn:microsoft.com/office/officeart/2011/layout/CircleProcess"/>
    <dgm:cxn modelId="{5D2D52E7-64DE-4410-B036-8264F6174AE2}" srcId="{84CCEAB3-E515-4962-885D-51C613C500B0}" destId="{1B83083D-C48E-46B6-B61A-A0EEC5B12D3C}" srcOrd="1" destOrd="0" parTransId="{7030F013-68B7-4932-BC60-F17FD062EA06}" sibTransId="{1C773676-1A92-4C82-8D0E-645DC99AA8D5}"/>
    <dgm:cxn modelId="{FEE336FF-A84E-467D-B84B-82338BF3C70F}" type="presOf" srcId="{1B83083D-C48E-46B6-B61A-A0EEC5B12D3C}" destId="{602C376E-303C-4CA7-8668-D27337DD2F32}" srcOrd="1" destOrd="0" presId="urn:microsoft.com/office/officeart/2011/layout/CircleProcess"/>
    <dgm:cxn modelId="{982E60A5-29E6-4F64-9B90-CD5DB0659B44}" type="presParOf" srcId="{160690CB-0128-4F80-828F-1DC47014AA1D}" destId="{174C80C1-B9CF-464D-9638-BC7B22DE3C49}" srcOrd="0" destOrd="0" presId="urn:microsoft.com/office/officeart/2011/layout/CircleProcess"/>
    <dgm:cxn modelId="{9CCF49E8-939B-44DB-B682-FA43276B8DB8}" type="presParOf" srcId="{174C80C1-B9CF-464D-9638-BC7B22DE3C49}" destId="{9AAC6F41-C719-4451-92DB-BDB181EC4AFE}" srcOrd="0" destOrd="0" presId="urn:microsoft.com/office/officeart/2011/layout/CircleProcess"/>
    <dgm:cxn modelId="{028CBD30-4F2B-4BD9-BC79-CB6CDA52914A}" type="presParOf" srcId="{160690CB-0128-4F80-828F-1DC47014AA1D}" destId="{CB992F0A-3319-48F5-844B-541D58898EDC}" srcOrd="1" destOrd="0" presId="urn:microsoft.com/office/officeart/2011/layout/CircleProcess"/>
    <dgm:cxn modelId="{FA56AB69-5391-4061-B6A3-8E5A079D1BD2}" type="presParOf" srcId="{CB992F0A-3319-48F5-844B-541D58898EDC}" destId="{7AFED612-C84B-4882-83DB-55BA130C2920}" srcOrd="0" destOrd="0" presId="urn:microsoft.com/office/officeart/2011/layout/CircleProcess"/>
    <dgm:cxn modelId="{995236BC-AA6C-4A21-B978-333ED2D573D3}" type="presParOf" srcId="{160690CB-0128-4F80-828F-1DC47014AA1D}" destId="{FFB423A1-CC4D-4D94-9356-E72589FF64F7}" srcOrd="2" destOrd="0" presId="urn:microsoft.com/office/officeart/2011/layout/CircleProcess"/>
    <dgm:cxn modelId="{548B8B3A-0A9A-4860-8AA4-DCCBA6CD412C}" type="presParOf" srcId="{160690CB-0128-4F80-828F-1DC47014AA1D}" destId="{03B827F0-E5F2-401A-9C44-C5E1E2D97979}" srcOrd="3" destOrd="0" presId="urn:microsoft.com/office/officeart/2011/layout/CircleProcess"/>
    <dgm:cxn modelId="{0B31503D-2970-4863-9647-90C85005FA85}" type="presParOf" srcId="{03B827F0-E5F2-401A-9C44-C5E1E2D97979}" destId="{0D447A59-B8E1-40B6-8E09-8293445F6C2D}" srcOrd="0" destOrd="0" presId="urn:microsoft.com/office/officeart/2011/layout/CircleProcess"/>
    <dgm:cxn modelId="{2A54DE92-6E72-4B37-A8FD-658001476B94}" type="presParOf" srcId="{160690CB-0128-4F80-828F-1DC47014AA1D}" destId="{288C9F4E-D3E4-487C-B45D-CCE463A4D937}" srcOrd="4" destOrd="0" presId="urn:microsoft.com/office/officeart/2011/layout/CircleProcess"/>
    <dgm:cxn modelId="{0B6E46E6-236B-4EFF-B576-DEF718C766C2}" type="presParOf" srcId="{288C9F4E-D3E4-487C-B45D-CCE463A4D937}" destId="{FAEF3002-DCE5-4F20-AAD0-5C157E6EF6DE}" srcOrd="0" destOrd="0" presId="urn:microsoft.com/office/officeart/2011/layout/CircleProcess"/>
    <dgm:cxn modelId="{ABB547CE-8CEE-4338-9C51-20F96FDD71B8}" type="presParOf" srcId="{160690CB-0128-4F80-828F-1DC47014AA1D}" destId="{92818862-BB31-4298-AFEA-0C4F2E925614}" srcOrd="5" destOrd="0" presId="urn:microsoft.com/office/officeart/2011/layout/CircleProcess"/>
    <dgm:cxn modelId="{E9C19D70-9E54-42BD-92AD-A7D94F2D4FD2}" type="presParOf" srcId="{160690CB-0128-4F80-828F-1DC47014AA1D}" destId="{517257F4-3F4D-47C1-B7F7-3F3F1793D5D6}" srcOrd="6" destOrd="0" presId="urn:microsoft.com/office/officeart/2011/layout/CircleProcess"/>
    <dgm:cxn modelId="{BFF31BCC-2FA3-41C8-ADC3-7B2CBE822569}" type="presParOf" srcId="{517257F4-3F4D-47C1-B7F7-3F3F1793D5D6}" destId="{BF423196-DCB7-4748-AD71-42ECC163AD8E}" srcOrd="0" destOrd="0" presId="urn:microsoft.com/office/officeart/2011/layout/CircleProcess"/>
    <dgm:cxn modelId="{6A2B6AAA-52BD-4EA8-A1C9-27BE0BE89968}" type="presParOf" srcId="{160690CB-0128-4F80-828F-1DC47014AA1D}" destId="{F9C4323B-C49D-4F21-902C-995F6E1C85AA}" srcOrd="7" destOrd="0" presId="urn:microsoft.com/office/officeart/2011/layout/CircleProcess"/>
    <dgm:cxn modelId="{5B4080D0-B49C-4FBA-ABF0-81CA4DB20E7D}" type="presParOf" srcId="{F9C4323B-C49D-4F21-902C-995F6E1C85AA}" destId="{499C27C2-A1D9-49C4-8AE7-3C0BE088BA26}" srcOrd="0" destOrd="0" presId="urn:microsoft.com/office/officeart/2011/layout/CircleProcess"/>
    <dgm:cxn modelId="{8D883FE7-4A7F-4A22-ABAA-9AB554CA18B1}" type="presParOf" srcId="{160690CB-0128-4F80-828F-1DC47014AA1D}" destId="{848017FA-6A91-483C-859C-8DCEFD74A84C}" srcOrd="8" destOrd="0" presId="urn:microsoft.com/office/officeart/2011/layout/CircleProcess"/>
    <dgm:cxn modelId="{B4B2B252-9560-4E04-9C95-DF5C7B5475FB}" type="presParOf" srcId="{160690CB-0128-4F80-828F-1DC47014AA1D}" destId="{E973E0F0-D385-4A50-A6B6-D9A45D4C870F}" srcOrd="9" destOrd="0" presId="urn:microsoft.com/office/officeart/2011/layout/CircleProcess"/>
    <dgm:cxn modelId="{F391D37C-554F-46B5-A299-65612B05F670}" type="presParOf" srcId="{E973E0F0-D385-4A50-A6B6-D9A45D4C870F}" destId="{6E0DD756-14CF-4B79-B293-75F38FE01141}" srcOrd="0" destOrd="0" presId="urn:microsoft.com/office/officeart/2011/layout/CircleProcess"/>
    <dgm:cxn modelId="{EAFD866B-F403-4369-AA23-FA8B4ECAD5DB}" type="presParOf" srcId="{160690CB-0128-4F80-828F-1DC47014AA1D}" destId="{AD476FDE-5D8C-4A34-A9DC-A1BE013D1A9D}" srcOrd="10" destOrd="0" presId="urn:microsoft.com/office/officeart/2011/layout/CircleProcess"/>
    <dgm:cxn modelId="{646272C9-FEF4-45CB-8824-C7542070AF82}" type="presParOf" srcId="{AD476FDE-5D8C-4A34-A9DC-A1BE013D1A9D}" destId="{C6705FB7-2490-4E83-B64A-ADC5B87A5BF5}" srcOrd="0" destOrd="0" presId="urn:microsoft.com/office/officeart/2011/layout/CircleProcess"/>
    <dgm:cxn modelId="{D92864E5-720C-4DFC-909B-F8F85A3BAFE6}" type="presParOf" srcId="{160690CB-0128-4F80-828F-1DC47014AA1D}" destId="{602C376E-303C-4CA7-8668-D27337DD2F32}" srcOrd="11" destOrd="0" presId="urn:microsoft.com/office/officeart/2011/layout/CircleProcess"/>
    <dgm:cxn modelId="{B16D34A6-1779-4BEF-9B63-955B4D02F5E2}" type="presParOf" srcId="{160690CB-0128-4F80-828F-1DC47014AA1D}" destId="{D61E8532-BFE6-4563-99E6-8DB6E8F74D41}" srcOrd="12" destOrd="0" presId="urn:microsoft.com/office/officeart/2011/layout/CircleProcess"/>
    <dgm:cxn modelId="{DCD9AC1B-AE4F-4A4C-A310-6FFFBBBF15A9}" type="presParOf" srcId="{D61E8532-BFE6-4563-99E6-8DB6E8F74D41}" destId="{808D07C6-AC7E-4F11-9D53-3CD6DFDFB3EC}" srcOrd="0" destOrd="0" presId="urn:microsoft.com/office/officeart/2011/layout/CircleProcess"/>
    <dgm:cxn modelId="{4C3F9BB7-169B-44A2-A91D-8048583BCA46}" type="presParOf" srcId="{160690CB-0128-4F80-828F-1DC47014AA1D}" destId="{B2BC2B6D-C5B1-4A58-8F87-0E0B91AB8B65}" srcOrd="13" destOrd="0" presId="urn:microsoft.com/office/officeart/2011/layout/CircleProcess"/>
    <dgm:cxn modelId="{60F5166F-42FE-4EB5-A0A9-A608B30697C6}" type="presParOf" srcId="{B2BC2B6D-C5B1-4A58-8F87-0E0B91AB8B65}" destId="{9DD271D7-14CC-42DF-8895-58A7AB507ABB}" srcOrd="0" destOrd="0" presId="urn:microsoft.com/office/officeart/2011/layout/CircleProcess"/>
    <dgm:cxn modelId="{0279F749-991D-4A17-B7CD-5C355783AB6A}" type="presParOf" srcId="{160690CB-0128-4F80-828F-1DC47014AA1D}" destId="{E27C3EFF-FE93-4282-971F-43998EA18833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CCEAB3-E515-4962-885D-51C613C500B0}" type="doc">
      <dgm:prSet loTypeId="urn:microsoft.com/office/officeart/2011/layout/CircleProcess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DBCFBBC-037D-4A09-B934-B9F283502196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1</a:t>
          </a:r>
        </a:p>
        <a:p>
          <a:pPr>
            <a:spcAft>
              <a:spcPts val="0"/>
            </a:spcAft>
          </a:pPr>
          <a:r>
            <a:rPr lang="en-US" sz="1600" dirty="0"/>
            <a:t>IRB Staff verify PI eligibility. </a:t>
          </a:r>
        </a:p>
        <a:p>
          <a:pPr>
            <a:spcAft>
              <a:spcPts val="0"/>
            </a:spcAft>
          </a:pPr>
          <a:endParaRPr lang="en-US" sz="1600" dirty="0"/>
        </a:p>
        <a:p>
          <a:pPr>
            <a:spcAft>
              <a:spcPts val="0"/>
            </a:spcAft>
          </a:pPr>
          <a:r>
            <a:rPr lang="en-US" sz="1600" dirty="0"/>
            <a:t>If PI eligible, STOP </a:t>
          </a:r>
        </a:p>
      </dgm:t>
    </dgm:pt>
    <dgm:pt modelId="{FE130EBE-0CA9-4DCB-BF5C-C0690A6FDED4}" type="parTrans" cxnId="{B0E279B6-9F44-433A-A6FC-CBB00E6C5CC6}">
      <dgm:prSet/>
      <dgm:spPr/>
      <dgm:t>
        <a:bodyPr/>
        <a:lstStyle/>
        <a:p>
          <a:endParaRPr lang="en-US"/>
        </a:p>
      </dgm:t>
    </dgm:pt>
    <dgm:pt modelId="{94D6C185-3BE5-4102-8870-D71EB1758159}" type="sibTrans" cxnId="{B0E279B6-9F44-433A-A6FC-CBB00E6C5CC6}">
      <dgm:prSet/>
      <dgm:spPr/>
      <dgm:t>
        <a:bodyPr/>
        <a:lstStyle/>
        <a:p>
          <a:endParaRPr lang="en-US"/>
        </a:p>
      </dgm:t>
    </dgm:pt>
    <dgm:pt modelId="{1B83083D-C48E-46B6-B61A-A0EEC5B12D3C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2</a:t>
          </a:r>
        </a:p>
        <a:p>
          <a:pPr>
            <a:spcAft>
              <a:spcPts val="0"/>
            </a:spcAft>
          </a:pPr>
          <a:r>
            <a:rPr lang="en-US" sz="1600" u="none" dirty="0"/>
            <a:t>IRB Staff request and/</a:t>
          </a:r>
        </a:p>
        <a:p>
          <a:pPr>
            <a:spcAft>
              <a:spcPts val="0"/>
            </a:spcAft>
          </a:pPr>
          <a:r>
            <a:rPr lang="en-US" sz="1600" u="none" dirty="0"/>
            <a:t>or confirm Faculty Sponsor listed.</a:t>
          </a:r>
          <a:endParaRPr lang="en-US" sz="1600" dirty="0"/>
        </a:p>
      </dgm:t>
    </dgm:pt>
    <dgm:pt modelId="{7030F013-68B7-4932-BC60-F17FD062EA06}" type="parTrans" cxnId="{5D2D52E7-64DE-4410-B036-8264F6174AE2}">
      <dgm:prSet/>
      <dgm:spPr/>
      <dgm:t>
        <a:bodyPr/>
        <a:lstStyle/>
        <a:p>
          <a:endParaRPr lang="en-US"/>
        </a:p>
      </dgm:t>
    </dgm:pt>
    <dgm:pt modelId="{1C773676-1A92-4C82-8D0E-645DC99AA8D5}" type="sibTrans" cxnId="{5D2D52E7-64DE-4410-B036-8264F6174AE2}">
      <dgm:prSet/>
      <dgm:spPr/>
      <dgm:t>
        <a:bodyPr/>
        <a:lstStyle/>
        <a:p>
          <a:endParaRPr lang="en-US"/>
        </a:p>
      </dgm:t>
    </dgm:pt>
    <dgm:pt modelId="{5C7E4301-06CD-4DF0-AEDC-619743DF646D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4</a:t>
          </a:r>
        </a:p>
        <a:p>
          <a:pPr>
            <a:spcAft>
              <a:spcPts val="0"/>
            </a:spcAft>
          </a:pPr>
          <a:r>
            <a:rPr lang="en-US" sz="1600" u="none" dirty="0"/>
            <a:t>Trigger Ancillary Review process to listed Faculty Sponsor</a:t>
          </a:r>
          <a:endParaRPr lang="en-US" sz="1600" dirty="0"/>
        </a:p>
      </dgm:t>
    </dgm:pt>
    <dgm:pt modelId="{2E12D407-6506-46D0-AC9E-CC94EAFAD0D9}" type="parTrans" cxnId="{DE544330-0AF8-4077-9055-B7FD5F7F36DF}">
      <dgm:prSet/>
      <dgm:spPr/>
      <dgm:t>
        <a:bodyPr/>
        <a:lstStyle/>
        <a:p>
          <a:endParaRPr lang="en-US"/>
        </a:p>
      </dgm:t>
    </dgm:pt>
    <dgm:pt modelId="{703297DD-A530-4DDC-B78B-D8807AB26B16}" type="sibTrans" cxnId="{DE544330-0AF8-4077-9055-B7FD5F7F36DF}">
      <dgm:prSet/>
      <dgm:spPr/>
      <dgm:t>
        <a:bodyPr/>
        <a:lstStyle/>
        <a:p>
          <a:endParaRPr lang="en-US"/>
        </a:p>
      </dgm:t>
    </dgm:pt>
    <dgm:pt modelId="{6E9D74F0-43C4-4DFA-AE3B-1A5A728822DF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5</a:t>
          </a:r>
        </a:p>
        <a:p>
          <a:pPr>
            <a:spcAft>
              <a:spcPts val="0"/>
            </a:spcAft>
          </a:pPr>
          <a:r>
            <a:rPr lang="en-US" sz="1600" u="none" dirty="0"/>
            <a:t>Sponsor completes assurance and PI resubmits for review</a:t>
          </a:r>
          <a:endParaRPr lang="en-US" sz="1600" dirty="0"/>
        </a:p>
      </dgm:t>
    </dgm:pt>
    <dgm:pt modelId="{E8F609C4-D84D-4FB6-82B1-627CAA20240C}" type="parTrans" cxnId="{E1A7A7B9-A2CD-4412-B73E-E118EA25EA61}">
      <dgm:prSet/>
      <dgm:spPr/>
      <dgm:t>
        <a:bodyPr/>
        <a:lstStyle/>
        <a:p>
          <a:endParaRPr lang="en-US"/>
        </a:p>
      </dgm:t>
    </dgm:pt>
    <dgm:pt modelId="{721488DC-92EC-4F9F-8C09-2F655FBD645B}" type="sibTrans" cxnId="{E1A7A7B9-A2CD-4412-B73E-E118EA25EA61}">
      <dgm:prSet/>
      <dgm:spPr/>
      <dgm:t>
        <a:bodyPr/>
        <a:lstStyle/>
        <a:p>
          <a:endParaRPr lang="en-US"/>
        </a:p>
      </dgm:t>
    </dgm:pt>
    <dgm:pt modelId="{A8B39C86-560B-4D1A-A043-C170C5D0C57E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u="sng" dirty="0"/>
            <a:t>Step 3</a:t>
          </a:r>
        </a:p>
        <a:p>
          <a:pPr>
            <a:spcAft>
              <a:spcPts val="0"/>
            </a:spcAft>
          </a:pPr>
          <a:r>
            <a:rPr lang="en-US" sz="1600" u="none" dirty="0"/>
            <a:t>IRB Staff verify Sponsor eligibility </a:t>
          </a:r>
        </a:p>
        <a:p>
          <a:pPr>
            <a:spcAft>
              <a:spcPts val="0"/>
            </a:spcAft>
          </a:pPr>
          <a:r>
            <a:rPr lang="en-US" sz="1600" u="none" dirty="0"/>
            <a:t>(i.e., PI eligibility)</a:t>
          </a:r>
          <a:endParaRPr lang="en-US" sz="1600" u="sng" dirty="0"/>
        </a:p>
      </dgm:t>
    </dgm:pt>
    <dgm:pt modelId="{C98BDD16-62CE-42B2-A271-68563E94B43C}" type="parTrans" cxnId="{F373611C-F87A-4FFE-B278-1D4BF2AFDEC7}">
      <dgm:prSet/>
      <dgm:spPr/>
      <dgm:t>
        <a:bodyPr/>
        <a:lstStyle/>
        <a:p>
          <a:endParaRPr lang="en-US"/>
        </a:p>
      </dgm:t>
    </dgm:pt>
    <dgm:pt modelId="{DDD7B2F9-C7E2-4B59-A38E-EA9A847558ED}" type="sibTrans" cxnId="{F373611C-F87A-4FFE-B278-1D4BF2AFDEC7}">
      <dgm:prSet/>
      <dgm:spPr/>
      <dgm:t>
        <a:bodyPr/>
        <a:lstStyle/>
        <a:p>
          <a:endParaRPr lang="en-US"/>
        </a:p>
      </dgm:t>
    </dgm:pt>
    <dgm:pt modelId="{160690CB-0128-4F80-828F-1DC47014AA1D}" type="pres">
      <dgm:prSet presAssocID="{84CCEAB3-E515-4962-885D-51C613C500B0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74C80C1-B9CF-464D-9638-BC7B22DE3C49}" type="pres">
      <dgm:prSet presAssocID="{6E9D74F0-43C4-4DFA-AE3B-1A5A728822DF}" presName="Accent5" presStyleCnt="0"/>
      <dgm:spPr/>
    </dgm:pt>
    <dgm:pt modelId="{9AAC6F41-C719-4451-92DB-BDB181EC4AFE}" type="pres">
      <dgm:prSet presAssocID="{6E9D74F0-43C4-4DFA-AE3B-1A5A728822DF}" presName="Accent" presStyleLbl="node1" presStyleIdx="0" presStyleCnt="5"/>
      <dgm:spPr/>
    </dgm:pt>
    <dgm:pt modelId="{CB992F0A-3319-48F5-844B-541D58898EDC}" type="pres">
      <dgm:prSet presAssocID="{6E9D74F0-43C4-4DFA-AE3B-1A5A728822DF}" presName="ParentBackground5" presStyleCnt="0"/>
      <dgm:spPr/>
    </dgm:pt>
    <dgm:pt modelId="{7AFED612-C84B-4882-83DB-55BA130C2920}" type="pres">
      <dgm:prSet presAssocID="{6E9D74F0-43C4-4DFA-AE3B-1A5A728822DF}" presName="ParentBackground" presStyleLbl="fgAcc1" presStyleIdx="0" presStyleCnt="5"/>
      <dgm:spPr/>
    </dgm:pt>
    <dgm:pt modelId="{FFB423A1-CC4D-4D94-9356-E72589FF64F7}" type="pres">
      <dgm:prSet presAssocID="{6E9D74F0-43C4-4DFA-AE3B-1A5A728822DF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3B827F0-E5F2-401A-9C44-C5E1E2D97979}" type="pres">
      <dgm:prSet presAssocID="{5C7E4301-06CD-4DF0-AEDC-619743DF646D}" presName="Accent4" presStyleCnt="0"/>
      <dgm:spPr/>
    </dgm:pt>
    <dgm:pt modelId="{0D447A59-B8E1-40B6-8E09-8293445F6C2D}" type="pres">
      <dgm:prSet presAssocID="{5C7E4301-06CD-4DF0-AEDC-619743DF646D}" presName="Accent" presStyleLbl="node1" presStyleIdx="1" presStyleCnt="5"/>
      <dgm:spPr/>
    </dgm:pt>
    <dgm:pt modelId="{288C9F4E-D3E4-487C-B45D-CCE463A4D937}" type="pres">
      <dgm:prSet presAssocID="{5C7E4301-06CD-4DF0-AEDC-619743DF646D}" presName="ParentBackground4" presStyleCnt="0"/>
      <dgm:spPr/>
    </dgm:pt>
    <dgm:pt modelId="{FAEF3002-DCE5-4F20-AAD0-5C157E6EF6DE}" type="pres">
      <dgm:prSet presAssocID="{5C7E4301-06CD-4DF0-AEDC-619743DF646D}" presName="ParentBackground" presStyleLbl="fgAcc1" presStyleIdx="1" presStyleCnt="5"/>
      <dgm:spPr/>
    </dgm:pt>
    <dgm:pt modelId="{92818862-BB31-4298-AFEA-0C4F2E925614}" type="pres">
      <dgm:prSet presAssocID="{5C7E4301-06CD-4DF0-AEDC-619743DF646D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517257F4-3F4D-47C1-B7F7-3F3F1793D5D6}" type="pres">
      <dgm:prSet presAssocID="{A8B39C86-560B-4D1A-A043-C170C5D0C57E}" presName="Accent3" presStyleCnt="0"/>
      <dgm:spPr/>
    </dgm:pt>
    <dgm:pt modelId="{BF423196-DCB7-4748-AD71-42ECC163AD8E}" type="pres">
      <dgm:prSet presAssocID="{A8B39C86-560B-4D1A-A043-C170C5D0C57E}" presName="Accent" presStyleLbl="node1" presStyleIdx="2" presStyleCnt="5"/>
      <dgm:spPr/>
    </dgm:pt>
    <dgm:pt modelId="{F9C4323B-C49D-4F21-902C-995F6E1C85AA}" type="pres">
      <dgm:prSet presAssocID="{A8B39C86-560B-4D1A-A043-C170C5D0C57E}" presName="ParentBackground3" presStyleCnt="0"/>
      <dgm:spPr/>
    </dgm:pt>
    <dgm:pt modelId="{499C27C2-A1D9-49C4-8AE7-3C0BE088BA26}" type="pres">
      <dgm:prSet presAssocID="{A8B39C86-560B-4D1A-A043-C170C5D0C57E}" presName="ParentBackground" presStyleLbl="fgAcc1" presStyleIdx="2" presStyleCnt="5"/>
      <dgm:spPr/>
    </dgm:pt>
    <dgm:pt modelId="{848017FA-6A91-483C-859C-8DCEFD74A84C}" type="pres">
      <dgm:prSet presAssocID="{A8B39C86-560B-4D1A-A043-C170C5D0C57E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973E0F0-D385-4A50-A6B6-D9A45D4C870F}" type="pres">
      <dgm:prSet presAssocID="{1B83083D-C48E-46B6-B61A-A0EEC5B12D3C}" presName="Accent2" presStyleCnt="0"/>
      <dgm:spPr/>
    </dgm:pt>
    <dgm:pt modelId="{6E0DD756-14CF-4B79-B293-75F38FE01141}" type="pres">
      <dgm:prSet presAssocID="{1B83083D-C48E-46B6-B61A-A0EEC5B12D3C}" presName="Accent" presStyleLbl="node1" presStyleIdx="3" presStyleCnt="5"/>
      <dgm:spPr/>
    </dgm:pt>
    <dgm:pt modelId="{AD476FDE-5D8C-4A34-A9DC-A1BE013D1A9D}" type="pres">
      <dgm:prSet presAssocID="{1B83083D-C48E-46B6-B61A-A0EEC5B12D3C}" presName="ParentBackground2" presStyleCnt="0"/>
      <dgm:spPr/>
    </dgm:pt>
    <dgm:pt modelId="{C6705FB7-2490-4E83-B64A-ADC5B87A5BF5}" type="pres">
      <dgm:prSet presAssocID="{1B83083D-C48E-46B6-B61A-A0EEC5B12D3C}" presName="ParentBackground" presStyleLbl="fgAcc1" presStyleIdx="3" presStyleCnt="5"/>
      <dgm:spPr/>
    </dgm:pt>
    <dgm:pt modelId="{602C376E-303C-4CA7-8668-D27337DD2F32}" type="pres">
      <dgm:prSet presAssocID="{1B83083D-C48E-46B6-B61A-A0EEC5B12D3C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D61E8532-BFE6-4563-99E6-8DB6E8F74D41}" type="pres">
      <dgm:prSet presAssocID="{BDBCFBBC-037D-4A09-B934-B9F283502196}" presName="Accent1" presStyleCnt="0"/>
      <dgm:spPr/>
    </dgm:pt>
    <dgm:pt modelId="{808D07C6-AC7E-4F11-9D53-3CD6DFDFB3EC}" type="pres">
      <dgm:prSet presAssocID="{BDBCFBBC-037D-4A09-B934-B9F283502196}" presName="Accent" presStyleLbl="node1" presStyleIdx="4" presStyleCnt="5"/>
      <dgm:spPr/>
    </dgm:pt>
    <dgm:pt modelId="{B2BC2B6D-C5B1-4A58-8F87-0E0B91AB8B65}" type="pres">
      <dgm:prSet presAssocID="{BDBCFBBC-037D-4A09-B934-B9F283502196}" presName="ParentBackground1" presStyleCnt="0"/>
      <dgm:spPr/>
    </dgm:pt>
    <dgm:pt modelId="{9DD271D7-14CC-42DF-8895-58A7AB507ABB}" type="pres">
      <dgm:prSet presAssocID="{BDBCFBBC-037D-4A09-B934-B9F283502196}" presName="ParentBackground" presStyleLbl="fgAcc1" presStyleIdx="4" presStyleCnt="5"/>
      <dgm:spPr/>
    </dgm:pt>
    <dgm:pt modelId="{E27C3EFF-FE93-4282-971F-43998EA18833}" type="pres">
      <dgm:prSet presAssocID="{BDBCFBBC-037D-4A09-B934-B9F283502196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6B4D9C0A-97BF-484E-BE57-86A1D13E7A74}" type="presOf" srcId="{6E9D74F0-43C4-4DFA-AE3B-1A5A728822DF}" destId="{7AFED612-C84B-4882-83DB-55BA130C2920}" srcOrd="0" destOrd="0" presId="urn:microsoft.com/office/officeart/2011/layout/CircleProcess"/>
    <dgm:cxn modelId="{2504790C-9B69-44A9-8C01-1588938AE813}" type="presOf" srcId="{BDBCFBBC-037D-4A09-B934-B9F283502196}" destId="{E27C3EFF-FE93-4282-971F-43998EA18833}" srcOrd="1" destOrd="0" presId="urn:microsoft.com/office/officeart/2011/layout/CircleProcess"/>
    <dgm:cxn modelId="{F373611C-F87A-4FFE-B278-1D4BF2AFDEC7}" srcId="{84CCEAB3-E515-4962-885D-51C613C500B0}" destId="{A8B39C86-560B-4D1A-A043-C170C5D0C57E}" srcOrd="2" destOrd="0" parTransId="{C98BDD16-62CE-42B2-A271-68563E94B43C}" sibTransId="{DDD7B2F9-C7E2-4B59-A38E-EA9A847558ED}"/>
    <dgm:cxn modelId="{81C9E91F-380F-49ED-B271-C884C37F8576}" type="presOf" srcId="{A8B39C86-560B-4D1A-A043-C170C5D0C57E}" destId="{848017FA-6A91-483C-859C-8DCEFD74A84C}" srcOrd="1" destOrd="0" presId="urn:microsoft.com/office/officeart/2011/layout/CircleProcess"/>
    <dgm:cxn modelId="{EE3E0F26-192B-4E6A-805D-93A3FF012893}" type="presOf" srcId="{6E9D74F0-43C4-4DFA-AE3B-1A5A728822DF}" destId="{FFB423A1-CC4D-4D94-9356-E72589FF64F7}" srcOrd="1" destOrd="0" presId="urn:microsoft.com/office/officeart/2011/layout/CircleProcess"/>
    <dgm:cxn modelId="{DE544330-0AF8-4077-9055-B7FD5F7F36DF}" srcId="{84CCEAB3-E515-4962-885D-51C613C500B0}" destId="{5C7E4301-06CD-4DF0-AEDC-619743DF646D}" srcOrd="3" destOrd="0" parTransId="{2E12D407-6506-46D0-AC9E-CC94EAFAD0D9}" sibTransId="{703297DD-A530-4DDC-B78B-D8807AB26B16}"/>
    <dgm:cxn modelId="{3AEBE333-077E-43BF-8EC7-37416927E780}" type="presOf" srcId="{5C7E4301-06CD-4DF0-AEDC-619743DF646D}" destId="{92818862-BB31-4298-AFEA-0C4F2E925614}" srcOrd="1" destOrd="0" presId="urn:microsoft.com/office/officeart/2011/layout/CircleProcess"/>
    <dgm:cxn modelId="{EBD29C57-5A88-482A-B66D-5579FB0BDE01}" type="presOf" srcId="{A8B39C86-560B-4D1A-A043-C170C5D0C57E}" destId="{499C27C2-A1D9-49C4-8AE7-3C0BE088BA26}" srcOrd="0" destOrd="0" presId="urn:microsoft.com/office/officeart/2011/layout/CircleProcess"/>
    <dgm:cxn modelId="{436BA398-EB0A-42F3-BA6A-B17768590A6C}" type="presOf" srcId="{84CCEAB3-E515-4962-885D-51C613C500B0}" destId="{160690CB-0128-4F80-828F-1DC47014AA1D}" srcOrd="0" destOrd="0" presId="urn:microsoft.com/office/officeart/2011/layout/CircleProcess"/>
    <dgm:cxn modelId="{46B4C99F-BD28-4BF4-B6AE-AC1F35B97C23}" type="presOf" srcId="{5C7E4301-06CD-4DF0-AEDC-619743DF646D}" destId="{FAEF3002-DCE5-4F20-AAD0-5C157E6EF6DE}" srcOrd="0" destOrd="0" presId="urn:microsoft.com/office/officeart/2011/layout/CircleProcess"/>
    <dgm:cxn modelId="{EA2302A2-FAE3-4595-9B7E-62F6A7E6FE17}" type="presOf" srcId="{1B83083D-C48E-46B6-B61A-A0EEC5B12D3C}" destId="{C6705FB7-2490-4E83-B64A-ADC5B87A5BF5}" srcOrd="0" destOrd="0" presId="urn:microsoft.com/office/officeart/2011/layout/CircleProcess"/>
    <dgm:cxn modelId="{B0E279B6-9F44-433A-A6FC-CBB00E6C5CC6}" srcId="{84CCEAB3-E515-4962-885D-51C613C500B0}" destId="{BDBCFBBC-037D-4A09-B934-B9F283502196}" srcOrd="0" destOrd="0" parTransId="{FE130EBE-0CA9-4DCB-BF5C-C0690A6FDED4}" sibTransId="{94D6C185-3BE5-4102-8870-D71EB1758159}"/>
    <dgm:cxn modelId="{E1A7A7B9-A2CD-4412-B73E-E118EA25EA61}" srcId="{84CCEAB3-E515-4962-885D-51C613C500B0}" destId="{6E9D74F0-43C4-4DFA-AE3B-1A5A728822DF}" srcOrd="4" destOrd="0" parTransId="{E8F609C4-D84D-4FB6-82B1-627CAA20240C}" sibTransId="{721488DC-92EC-4F9F-8C09-2F655FBD645B}"/>
    <dgm:cxn modelId="{4C930FE4-5632-4468-99EE-6F27AC779232}" type="presOf" srcId="{BDBCFBBC-037D-4A09-B934-B9F283502196}" destId="{9DD271D7-14CC-42DF-8895-58A7AB507ABB}" srcOrd="0" destOrd="0" presId="urn:microsoft.com/office/officeart/2011/layout/CircleProcess"/>
    <dgm:cxn modelId="{5D2D52E7-64DE-4410-B036-8264F6174AE2}" srcId="{84CCEAB3-E515-4962-885D-51C613C500B0}" destId="{1B83083D-C48E-46B6-B61A-A0EEC5B12D3C}" srcOrd="1" destOrd="0" parTransId="{7030F013-68B7-4932-BC60-F17FD062EA06}" sibTransId="{1C773676-1A92-4C82-8D0E-645DC99AA8D5}"/>
    <dgm:cxn modelId="{FEE336FF-A84E-467D-B84B-82338BF3C70F}" type="presOf" srcId="{1B83083D-C48E-46B6-B61A-A0EEC5B12D3C}" destId="{602C376E-303C-4CA7-8668-D27337DD2F32}" srcOrd="1" destOrd="0" presId="urn:microsoft.com/office/officeart/2011/layout/CircleProcess"/>
    <dgm:cxn modelId="{982E60A5-29E6-4F64-9B90-CD5DB0659B44}" type="presParOf" srcId="{160690CB-0128-4F80-828F-1DC47014AA1D}" destId="{174C80C1-B9CF-464D-9638-BC7B22DE3C49}" srcOrd="0" destOrd="0" presId="urn:microsoft.com/office/officeart/2011/layout/CircleProcess"/>
    <dgm:cxn modelId="{9CCF49E8-939B-44DB-B682-FA43276B8DB8}" type="presParOf" srcId="{174C80C1-B9CF-464D-9638-BC7B22DE3C49}" destId="{9AAC6F41-C719-4451-92DB-BDB181EC4AFE}" srcOrd="0" destOrd="0" presId="urn:microsoft.com/office/officeart/2011/layout/CircleProcess"/>
    <dgm:cxn modelId="{028CBD30-4F2B-4BD9-BC79-CB6CDA52914A}" type="presParOf" srcId="{160690CB-0128-4F80-828F-1DC47014AA1D}" destId="{CB992F0A-3319-48F5-844B-541D58898EDC}" srcOrd="1" destOrd="0" presId="urn:microsoft.com/office/officeart/2011/layout/CircleProcess"/>
    <dgm:cxn modelId="{FA56AB69-5391-4061-B6A3-8E5A079D1BD2}" type="presParOf" srcId="{CB992F0A-3319-48F5-844B-541D58898EDC}" destId="{7AFED612-C84B-4882-83DB-55BA130C2920}" srcOrd="0" destOrd="0" presId="urn:microsoft.com/office/officeart/2011/layout/CircleProcess"/>
    <dgm:cxn modelId="{995236BC-AA6C-4A21-B978-333ED2D573D3}" type="presParOf" srcId="{160690CB-0128-4F80-828F-1DC47014AA1D}" destId="{FFB423A1-CC4D-4D94-9356-E72589FF64F7}" srcOrd="2" destOrd="0" presId="urn:microsoft.com/office/officeart/2011/layout/CircleProcess"/>
    <dgm:cxn modelId="{548B8B3A-0A9A-4860-8AA4-DCCBA6CD412C}" type="presParOf" srcId="{160690CB-0128-4F80-828F-1DC47014AA1D}" destId="{03B827F0-E5F2-401A-9C44-C5E1E2D97979}" srcOrd="3" destOrd="0" presId="urn:microsoft.com/office/officeart/2011/layout/CircleProcess"/>
    <dgm:cxn modelId="{0B31503D-2970-4863-9647-90C85005FA85}" type="presParOf" srcId="{03B827F0-E5F2-401A-9C44-C5E1E2D97979}" destId="{0D447A59-B8E1-40B6-8E09-8293445F6C2D}" srcOrd="0" destOrd="0" presId="urn:microsoft.com/office/officeart/2011/layout/CircleProcess"/>
    <dgm:cxn modelId="{2A54DE92-6E72-4B37-A8FD-658001476B94}" type="presParOf" srcId="{160690CB-0128-4F80-828F-1DC47014AA1D}" destId="{288C9F4E-D3E4-487C-B45D-CCE463A4D937}" srcOrd="4" destOrd="0" presId="urn:microsoft.com/office/officeart/2011/layout/CircleProcess"/>
    <dgm:cxn modelId="{0B6E46E6-236B-4EFF-B576-DEF718C766C2}" type="presParOf" srcId="{288C9F4E-D3E4-487C-B45D-CCE463A4D937}" destId="{FAEF3002-DCE5-4F20-AAD0-5C157E6EF6DE}" srcOrd="0" destOrd="0" presId="urn:microsoft.com/office/officeart/2011/layout/CircleProcess"/>
    <dgm:cxn modelId="{ABB547CE-8CEE-4338-9C51-20F96FDD71B8}" type="presParOf" srcId="{160690CB-0128-4F80-828F-1DC47014AA1D}" destId="{92818862-BB31-4298-AFEA-0C4F2E925614}" srcOrd="5" destOrd="0" presId="urn:microsoft.com/office/officeart/2011/layout/CircleProcess"/>
    <dgm:cxn modelId="{E9C19D70-9E54-42BD-92AD-A7D94F2D4FD2}" type="presParOf" srcId="{160690CB-0128-4F80-828F-1DC47014AA1D}" destId="{517257F4-3F4D-47C1-B7F7-3F3F1793D5D6}" srcOrd="6" destOrd="0" presId="urn:microsoft.com/office/officeart/2011/layout/CircleProcess"/>
    <dgm:cxn modelId="{BFF31BCC-2FA3-41C8-ADC3-7B2CBE822569}" type="presParOf" srcId="{517257F4-3F4D-47C1-B7F7-3F3F1793D5D6}" destId="{BF423196-DCB7-4748-AD71-42ECC163AD8E}" srcOrd="0" destOrd="0" presId="urn:microsoft.com/office/officeart/2011/layout/CircleProcess"/>
    <dgm:cxn modelId="{6A2B6AAA-52BD-4EA8-A1C9-27BE0BE89968}" type="presParOf" srcId="{160690CB-0128-4F80-828F-1DC47014AA1D}" destId="{F9C4323B-C49D-4F21-902C-995F6E1C85AA}" srcOrd="7" destOrd="0" presId="urn:microsoft.com/office/officeart/2011/layout/CircleProcess"/>
    <dgm:cxn modelId="{5B4080D0-B49C-4FBA-ABF0-81CA4DB20E7D}" type="presParOf" srcId="{F9C4323B-C49D-4F21-902C-995F6E1C85AA}" destId="{499C27C2-A1D9-49C4-8AE7-3C0BE088BA26}" srcOrd="0" destOrd="0" presId="urn:microsoft.com/office/officeart/2011/layout/CircleProcess"/>
    <dgm:cxn modelId="{8D883FE7-4A7F-4A22-ABAA-9AB554CA18B1}" type="presParOf" srcId="{160690CB-0128-4F80-828F-1DC47014AA1D}" destId="{848017FA-6A91-483C-859C-8DCEFD74A84C}" srcOrd="8" destOrd="0" presId="urn:microsoft.com/office/officeart/2011/layout/CircleProcess"/>
    <dgm:cxn modelId="{B4B2B252-9560-4E04-9C95-DF5C7B5475FB}" type="presParOf" srcId="{160690CB-0128-4F80-828F-1DC47014AA1D}" destId="{E973E0F0-D385-4A50-A6B6-D9A45D4C870F}" srcOrd="9" destOrd="0" presId="urn:microsoft.com/office/officeart/2011/layout/CircleProcess"/>
    <dgm:cxn modelId="{F391D37C-554F-46B5-A299-65612B05F670}" type="presParOf" srcId="{E973E0F0-D385-4A50-A6B6-D9A45D4C870F}" destId="{6E0DD756-14CF-4B79-B293-75F38FE01141}" srcOrd="0" destOrd="0" presId="urn:microsoft.com/office/officeart/2011/layout/CircleProcess"/>
    <dgm:cxn modelId="{EAFD866B-F403-4369-AA23-FA8B4ECAD5DB}" type="presParOf" srcId="{160690CB-0128-4F80-828F-1DC47014AA1D}" destId="{AD476FDE-5D8C-4A34-A9DC-A1BE013D1A9D}" srcOrd="10" destOrd="0" presId="urn:microsoft.com/office/officeart/2011/layout/CircleProcess"/>
    <dgm:cxn modelId="{646272C9-FEF4-45CB-8824-C7542070AF82}" type="presParOf" srcId="{AD476FDE-5D8C-4A34-A9DC-A1BE013D1A9D}" destId="{C6705FB7-2490-4E83-B64A-ADC5B87A5BF5}" srcOrd="0" destOrd="0" presId="urn:microsoft.com/office/officeart/2011/layout/CircleProcess"/>
    <dgm:cxn modelId="{D92864E5-720C-4DFC-909B-F8F85A3BAFE6}" type="presParOf" srcId="{160690CB-0128-4F80-828F-1DC47014AA1D}" destId="{602C376E-303C-4CA7-8668-D27337DD2F32}" srcOrd="11" destOrd="0" presId="urn:microsoft.com/office/officeart/2011/layout/CircleProcess"/>
    <dgm:cxn modelId="{B16D34A6-1779-4BEF-9B63-955B4D02F5E2}" type="presParOf" srcId="{160690CB-0128-4F80-828F-1DC47014AA1D}" destId="{D61E8532-BFE6-4563-99E6-8DB6E8F74D41}" srcOrd="12" destOrd="0" presId="urn:microsoft.com/office/officeart/2011/layout/CircleProcess"/>
    <dgm:cxn modelId="{DCD9AC1B-AE4F-4A4C-A310-6FFFBBBF15A9}" type="presParOf" srcId="{D61E8532-BFE6-4563-99E6-8DB6E8F74D41}" destId="{808D07C6-AC7E-4F11-9D53-3CD6DFDFB3EC}" srcOrd="0" destOrd="0" presId="urn:microsoft.com/office/officeart/2011/layout/CircleProcess"/>
    <dgm:cxn modelId="{4C3F9BB7-169B-44A2-A91D-8048583BCA46}" type="presParOf" srcId="{160690CB-0128-4F80-828F-1DC47014AA1D}" destId="{B2BC2B6D-C5B1-4A58-8F87-0E0B91AB8B65}" srcOrd="13" destOrd="0" presId="urn:microsoft.com/office/officeart/2011/layout/CircleProcess"/>
    <dgm:cxn modelId="{60F5166F-42FE-4EB5-A0A9-A608B30697C6}" type="presParOf" srcId="{B2BC2B6D-C5B1-4A58-8F87-0E0B91AB8B65}" destId="{9DD271D7-14CC-42DF-8895-58A7AB507ABB}" srcOrd="0" destOrd="0" presId="urn:microsoft.com/office/officeart/2011/layout/CircleProcess"/>
    <dgm:cxn modelId="{0279F749-991D-4A17-B7CD-5C355783AB6A}" type="presParOf" srcId="{160690CB-0128-4F80-828F-1DC47014AA1D}" destId="{E27C3EFF-FE93-4282-971F-43998EA18833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242E4-AA7D-4CCD-BE83-DF8EA52A48E7}">
      <dsp:nvSpPr>
        <dsp:cNvPr id="0" name=""/>
        <dsp:cNvSpPr/>
      </dsp:nvSpPr>
      <dsp:spPr>
        <a:xfrm>
          <a:off x="0" y="47479"/>
          <a:ext cx="6085090" cy="1105650"/>
        </a:xfrm>
        <a:prstGeom prst="round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Schools develop criteria</a:t>
          </a:r>
        </a:p>
      </dsp:txBody>
      <dsp:txXfrm>
        <a:off x="53973" y="101452"/>
        <a:ext cx="5977144" cy="997704"/>
      </dsp:txXfrm>
    </dsp:sp>
    <dsp:sp modelId="{23AAFE31-374C-4A8F-878B-F446F211607E}">
      <dsp:nvSpPr>
        <dsp:cNvPr id="0" name=""/>
        <dsp:cNvSpPr/>
      </dsp:nvSpPr>
      <dsp:spPr>
        <a:xfrm>
          <a:off x="0" y="1213609"/>
          <a:ext cx="6085090" cy="1105650"/>
        </a:xfrm>
        <a:prstGeom prst="round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Based on who can receive funds through University</a:t>
          </a:r>
        </a:p>
      </dsp:txBody>
      <dsp:txXfrm>
        <a:off x="53973" y="1267582"/>
        <a:ext cx="5977144" cy="997704"/>
      </dsp:txXfrm>
    </dsp:sp>
    <dsp:sp modelId="{1576D032-5968-4CF1-ACA3-06428B55E479}">
      <dsp:nvSpPr>
        <dsp:cNvPr id="0" name=""/>
        <dsp:cNvSpPr/>
      </dsp:nvSpPr>
      <dsp:spPr>
        <a:xfrm>
          <a:off x="0" y="2379739"/>
          <a:ext cx="6085090" cy="1105650"/>
        </a:xfrm>
        <a:prstGeom prst="round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Researchers who are not PI-eligible (e.g., students) may be PI on IRB application with PI-eligible Faculty Sponsor</a:t>
          </a:r>
        </a:p>
      </dsp:txBody>
      <dsp:txXfrm>
        <a:off x="53973" y="2433712"/>
        <a:ext cx="5977144" cy="997704"/>
      </dsp:txXfrm>
    </dsp:sp>
    <dsp:sp modelId="{F869E480-3CBB-4E43-B914-29B2C1C52CBA}">
      <dsp:nvSpPr>
        <dsp:cNvPr id="0" name=""/>
        <dsp:cNvSpPr/>
      </dsp:nvSpPr>
      <dsp:spPr>
        <a:xfrm>
          <a:off x="0" y="3545870"/>
          <a:ext cx="6085090" cy="1105650"/>
        </a:xfrm>
        <a:prstGeom prst="round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See </a:t>
          </a:r>
          <a:r>
            <a:rPr lang="en-US" sz="2100" b="1" kern="1200"/>
            <a:t>HRP-103</a:t>
          </a:r>
          <a:r>
            <a:rPr lang="en-US" sz="2100" kern="1200"/>
            <a:t> HUA Investigator Manual</a:t>
          </a:r>
          <a:r>
            <a:rPr lang="en-US" sz="2100" b="1" kern="1200"/>
            <a:t> </a:t>
          </a:r>
          <a:r>
            <a:rPr lang="en-US" sz="2100" kern="1200"/>
            <a:t>and</a:t>
          </a:r>
          <a:r>
            <a:rPr lang="en-US" sz="2100" b="1" kern="1200"/>
            <a:t> HRP-309</a:t>
          </a:r>
          <a:r>
            <a:rPr lang="en-US" sz="2100" kern="1200"/>
            <a:t> WORKSHEET HUA Harvard Policies</a:t>
          </a:r>
        </a:p>
      </dsp:txBody>
      <dsp:txXfrm>
        <a:off x="53973" y="3599843"/>
        <a:ext cx="5977144" cy="997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C6F41-C719-4451-92DB-BDB181EC4AFE}">
      <dsp:nvSpPr>
        <dsp:cNvPr id="0" name=""/>
        <dsp:cNvSpPr/>
      </dsp:nvSpPr>
      <dsp:spPr>
        <a:xfrm>
          <a:off x="8333698" y="949581"/>
          <a:ext cx="1900218" cy="190052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FED612-C84B-4882-83DB-55BA130C2920}">
      <dsp:nvSpPr>
        <dsp:cNvPr id="0" name=""/>
        <dsp:cNvSpPr/>
      </dsp:nvSpPr>
      <dsp:spPr>
        <a:xfrm>
          <a:off x="8396398" y="1012943"/>
          <a:ext cx="1773807" cy="17738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5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Sponsor completes assurance and PI resubmits for review</a:t>
          </a:r>
          <a:endParaRPr lang="en-US" sz="1600" kern="1200" dirty="0"/>
        </a:p>
      </dsp:txBody>
      <dsp:txXfrm>
        <a:off x="8650233" y="1266391"/>
        <a:ext cx="1267149" cy="1266908"/>
      </dsp:txXfrm>
    </dsp:sp>
    <dsp:sp modelId="{0D447A59-B8E1-40B6-8E09-8293445F6C2D}">
      <dsp:nvSpPr>
        <dsp:cNvPr id="0" name=""/>
        <dsp:cNvSpPr/>
      </dsp:nvSpPr>
      <dsp:spPr>
        <a:xfrm rot="2700000">
          <a:off x="6368867" y="949680"/>
          <a:ext cx="1899998" cy="1899998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-546328"/>
                <a:satOff val="-656"/>
                <a:lumOff val="-785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546328"/>
                <a:satOff val="-656"/>
                <a:lumOff val="-785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546328"/>
                <a:satOff val="-656"/>
                <a:lumOff val="-785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EF3002-DCE5-4F20-AAD0-5C157E6EF6DE}">
      <dsp:nvSpPr>
        <dsp:cNvPr id="0" name=""/>
        <dsp:cNvSpPr/>
      </dsp:nvSpPr>
      <dsp:spPr>
        <a:xfrm>
          <a:off x="6433480" y="1012943"/>
          <a:ext cx="1773807" cy="17738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546328"/>
              <a:satOff val="-656"/>
              <a:lumOff val="-785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4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Trigger Ancillary Review process to listed Faculty Sponsor</a:t>
          </a:r>
          <a:endParaRPr lang="en-US" sz="1600" kern="1200" dirty="0"/>
        </a:p>
      </dsp:txBody>
      <dsp:txXfrm>
        <a:off x="6686303" y="1266391"/>
        <a:ext cx="1267149" cy="1266908"/>
      </dsp:txXfrm>
    </dsp:sp>
    <dsp:sp modelId="{BF423196-DCB7-4748-AD71-42ECC163AD8E}">
      <dsp:nvSpPr>
        <dsp:cNvPr id="0" name=""/>
        <dsp:cNvSpPr/>
      </dsp:nvSpPr>
      <dsp:spPr>
        <a:xfrm rot="2700000">
          <a:off x="4405948" y="949680"/>
          <a:ext cx="1899998" cy="1899998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-1092657"/>
                <a:satOff val="-1313"/>
                <a:lumOff val="-1569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1092657"/>
                <a:satOff val="-1313"/>
                <a:lumOff val="-1569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1092657"/>
                <a:satOff val="-1313"/>
                <a:lumOff val="-1569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9C27C2-A1D9-49C4-8AE7-3C0BE088BA26}">
      <dsp:nvSpPr>
        <dsp:cNvPr id="0" name=""/>
        <dsp:cNvSpPr/>
      </dsp:nvSpPr>
      <dsp:spPr>
        <a:xfrm>
          <a:off x="4469550" y="1012943"/>
          <a:ext cx="1773807" cy="17738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092657"/>
              <a:satOff val="-1313"/>
              <a:lumOff val="-1569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3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IRB Staff verify Sponsor eligibility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(i.e., PI eligibility)</a:t>
          </a:r>
          <a:endParaRPr lang="en-US" sz="1600" u="sng" kern="1200" dirty="0"/>
        </a:p>
      </dsp:txBody>
      <dsp:txXfrm>
        <a:off x="4722373" y="1266391"/>
        <a:ext cx="1267149" cy="1266908"/>
      </dsp:txXfrm>
    </dsp:sp>
    <dsp:sp modelId="{6E0DD756-14CF-4B79-B293-75F38FE01141}">
      <dsp:nvSpPr>
        <dsp:cNvPr id="0" name=""/>
        <dsp:cNvSpPr/>
      </dsp:nvSpPr>
      <dsp:spPr>
        <a:xfrm rot="2700000">
          <a:off x="2442018" y="949680"/>
          <a:ext cx="1899998" cy="1899998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-1638985"/>
                <a:satOff val="-1969"/>
                <a:lumOff val="-235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1638985"/>
                <a:satOff val="-1969"/>
                <a:lumOff val="-2354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1638985"/>
                <a:satOff val="-1969"/>
                <a:lumOff val="-2354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705FB7-2490-4E83-B64A-ADC5B87A5BF5}">
      <dsp:nvSpPr>
        <dsp:cNvPr id="0" name=""/>
        <dsp:cNvSpPr/>
      </dsp:nvSpPr>
      <dsp:spPr>
        <a:xfrm>
          <a:off x="2505619" y="1012943"/>
          <a:ext cx="1773807" cy="17738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638985"/>
              <a:satOff val="-1969"/>
              <a:lumOff val="-2354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IRB Staff request and/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or confirm Faculty Sponsor listed.</a:t>
          </a:r>
          <a:endParaRPr lang="en-US" sz="1600" kern="1200" dirty="0"/>
        </a:p>
      </dsp:txBody>
      <dsp:txXfrm>
        <a:off x="2759454" y="1266391"/>
        <a:ext cx="1267149" cy="1266908"/>
      </dsp:txXfrm>
    </dsp:sp>
    <dsp:sp modelId="{808D07C6-AC7E-4F11-9D53-3CD6DFDFB3EC}">
      <dsp:nvSpPr>
        <dsp:cNvPr id="0" name=""/>
        <dsp:cNvSpPr/>
      </dsp:nvSpPr>
      <dsp:spPr>
        <a:xfrm rot="2700000">
          <a:off x="478088" y="949680"/>
          <a:ext cx="1899998" cy="1899998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-2185313"/>
                <a:satOff val="-2625"/>
                <a:lumOff val="-3138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2185313"/>
                <a:satOff val="-2625"/>
                <a:lumOff val="-3138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2185313"/>
                <a:satOff val="-2625"/>
                <a:lumOff val="-3138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271D7-14CC-42DF-8895-58A7AB507ABB}">
      <dsp:nvSpPr>
        <dsp:cNvPr id="0" name=""/>
        <dsp:cNvSpPr/>
      </dsp:nvSpPr>
      <dsp:spPr>
        <a:xfrm>
          <a:off x="541689" y="1012943"/>
          <a:ext cx="1773807" cy="17738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185313"/>
              <a:satOff val="-2625"/>
              <a:lumOff val="-3138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1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/>
            <a:t>IRB Staff verify PI eligibility.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US" sz="16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/>
            <a:t>If PI eligible, STOP </a:t>
          </a:r>
        </a:p>
      </dsp:txBody>
      <dsp:txXfrm>
        <a:off x="795524" y="1266391"/>
        <a:ext cx="1267149" cy="12669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C6F41-C719-4451-92DB-BDB181EC4AFE}">
      <dsp:nvSpPr>
        <dsp:cNvPr id="0" name=""/>
        <dsp:cNvSpPr/>
      </dsp:nvSpPr>
      <dsp:spPr>
        <a:xfrm>
          <a:off x="8333698" y="949581"/>
          <a:ext cx="1900218" cy="190052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FED612-C84B-4882-83DB-55BA130C2920}">
      <dsp:nvSpPr>
        <dsp:cNvPr id="0" name=""/>
        <dsp:cNvSpPr/>
      </dsp:nvSpPr>
      <dsp:spPr>
        <a:xfrm>
          <a:off x="8396398" y="1012943"/>
          <a:ext cx="1773807" cy="17738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5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Sponsor completes assurance and PI resubmits for review</a:t>
          </a:r>
          <a:endParaRPr lang="en-US" sz="1600" kern="1200" dirty="0"/>
        </a:p>
      </dsp:txBody>
      <dsp:txXfrm>
        <a:off x="8650233" y="1266391"/>
        <a:ext cx="1267149" cy="1266908"/>
      </dsp:txXfrm>
    </dsp:sp>
    <dsp:sp modelId="{0D447A59-B8E1-40B6-8E09-8293445F6C2D}">
      <dsp:nvSpPr>
        <dsp:cNvPr id="0" name=""/>
        <dsp:cNvSpPr/>
      </dsp:nvSpPr>
      <dsp:spPr>
        <a:xfrm rot="2700000">
          <a:off x="6368867" y="949680"/>
          <a:ext cx="1899998" cy="1899998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-546328"/>
                <a:satOff val="-656"/>
                <a:lumOff val="-785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546328"/>
                <a:satOff val="-656"/>
                <a:lumOff val="-785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546328"/>
                <a:satOff val="-656"/>
                <a:lumOff val="-785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EF3002-DCE5-4F20-AAD0-5C157E6EF6DE}">
      <dsp:nvSpPr>
        <dsp:cNvPr id="0" name=""/>
        <dsp:cNvSpPr/>
      </dsp:nvSpPr>
      <dsp:spPr>
        <a:xfrm>
          <a:off x="6433480" y="1012943"/>
          <a:ext cx="1773807" cy="17738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546328"/>
              <a:satOff val="-656"/>
              <a:lumOff val="-785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4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Trigger Ancillary Review process to listed Faculty Sponsor</a:t>
          </a:r>
          <a:endParaRPr lang="en-US" sz="1600" kern="1200" dirty="0"/>
        </a:p>
      </dsp:txBody>
      <dsp:txXfrm>
        <a:off x="6686303" y="1266391"/>
        <a:ext cx="1267149" cy="1266908"/>
      </dsp:txXfrm>
    </dsp:sp>
    <dsp:sp modelId="{BF423196-DCB7-4748-AD71-42ECC163AD8E}">
      <dsp:nvSpPr>
        <dsp:cNvPr id="0" name=""/>
        <dsp:cNvSpPr/>
      </dsp:nvSpPr>
      <dsp:spPr>
        <a:xfrm rot="2700000">
          <a:off x="4405948" y="949680"/>
          <a:ext cx="1899998" cy="1899998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-1092657"/>
                <a:satOff val="-1313"/>
                <a:lumOff val="-1569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1092657"/>
                <a:satOff val="-1313"/>
                <a:lumOff val="-1569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1092657"/>
                <a:satOff val="-1313"/>
                <a:lumOff val="-1569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9C27C2-A1D9-49C4-8AE7-3C0BE088BA26}">
      <dsp:nvSpPr>
        <dsp:cNvPr id="0" name=""/>
        <dsp:cNvSpPr/>
      </dsp:nvSpPr>
      <dsp:spPr>
        <a:xfrm>
          <a:off x="4469550" y="1012943"/>
          <a:ext cx="1773807" cy="17738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092657"/>
              <a:satOff val="-1313"/>
              <a:lumOff val="-1569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3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IRB Staff verify Sponsor eligibility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(i.e., PI eligibility)</a:t>
          </a:r>
          <a:endParaRPr lang="en-US" sz="1600" u="sng" kern="1200" dirty="0"/>
        </a:p>
      </dsp:txBody>
      <dsp:txXfrm>
        <a:off x="4722373" y="1266391"/>
        <a:ext cx="1267149" cy="1266908"/>
      </dsp:txXfrm>
    </dsp:sp>
    <dsp:sp modelId="{6E0DD756-14CF-4B79-B293-75F38FE01141}">
      <dsp:nvSpPr>
        <dsp:cNvPr id="0" name=""/>
        <dsp:cNvSpPr/>
      </dsp:nvSpPr>
      <dsp:spPr>
        <a:xfrm rot="2700000">
          <a:off x="2442018" y="949680"/>
          <a:ext cx="1899998" cy="1899998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-1638985"/>
                <a:satOff val="-1969"/>
                <a:lumOff val="-235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1638985"/>
                <a:satOff val="-1969"/>
                <a:lumOff val="-2354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1638985"/>
                <a:satOff val="-1969"/>
                <a:lumOff val="-2354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705FB7-2490-4E83-B64A-ADC5B87A5BF5}">
      <dsp:nvSpPr>
        <dsp:cNvPr id="0" name=""/>
        <dsp:cNvSpPr/>
      </dsp:nvSpPr>
      <dsp:spPr>
        <a:xfrm>
          <a:off x="2505619" y="1012943"/>
          <a:ext cx="1773807" cy="17738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638985"/>
              <a:satOff val="-1969"/>
              <a:lumOff val="-2354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IRB Staff request and/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or confirm Faculty Sponsor listed.</a:t>
          </a:r>
          <a:endParaRPr lang="en-US" sz="1600" kern="1200" dirty="0"/>
        </a:p>
      </dsp:txBody>
      <dsp:txXfrm>
        <a:off x="2759454" y="1266391"/>
        <a:ext cx="1267149" cy="1266908"/>
      </dsp:txXfrm>
    </dsp:sp>
    <dsp:sp modelId="{808D07C6-AC7E-4F11-9D53-3CD6DFDFB3EC}">
      <dsp:nvSpPr>
        <dsp:cNvPr id="0" name=""/>
        <dsp:cNvSpPr/>
      </dsp:nvSpPr>
      <dsp:spPr>
        <a:xfrm rot="2700000">
          <a:off x="478088" y="949680"/>
          <a:ext cx="1899998" cy="1899998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-2185313"/>
                <a:satOff val="-2625"/>
                <a:lumOff val="-3138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2185313"/>
                <a:satOff val="-2625"/>
                <a:lumOff val="-3138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2185313"/>
                <a:satOff val="-2625"/>
                <a:lumOff val="-3138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271D7-14CC-42DF-8895-58A7AB507ABB}">
      <dsp:nvSpPr>
        <dsp:cNvPr id="0" name=""/>
        <dsp:cNvSpPr/>
      </dsp:nvSpPr>
      <dsp:spPr>
        <a:xfrm>
          <a:off x="541689" y="1012943"/>
          <a:ext cx="1773807" cy="17738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185313"/>
              <a:satOff val="-2625"/>
              <a:lumOff val="-3138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1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/>
            <a:t>IRB Staff verify PI eligibility.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US" sz="16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/>
            <a:t>If PI eligible, STOP </a:t>
          </a:r>
        </a:p>
      </dsp:txBody>
      <dsp:txXfrm>
        <a:off x="795524" y="1266391"/>
        <a:ext cx="1267149" cy="12669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C6F41-C719-4451-92DB-BDB181EC4AFE}">
      <dsp:nvSpPr>
        <dsp:cNvPr id="0" name=""/>
        <dsp:cNvSpPr/>
      </dsp:nvSpPr>
      <dsp:spPr>
        <a:xfrm>
          <a:off x="8333698" y="949581"/>
          <a:ext cx="1900218" cy="190052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FED612-C84B-4882-83DB-55BA130C2920}">
      <dsp:nvSpPr>
        <dsp:cNvPr id="0" name=""/>
        <dsp:cNvSpPr/>
      </dsp:nvSpPr>
      <dsp:spPr>
        <a:xfrm>
          <a:off x="8396398" y="1012943"/>
          <a:ext cx="1773807" cy="17738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5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Sponsor completes assurance and PI resubmits for review</a:t>
          </a:r>
          <a:endParaRPr lang="en-US" sz="1600" kern="1200" dirty="0"/>
        </a:p>
      </dsp:txBody>
      <dsp:txXfrm>
        <a:off x="8650233" y="1266391"/>
        <a:ext cx="1267149" cy="1266908"/>
      </dsp:txXfrm>
    </dsp:sp>
    <dsp:sp modelId="{0D447A59-B8E1-40B6-8E09-8293445F6C2D}">
      <dsp:nvSpPr>
        <dsp:cNvPr id="0" name=""/>
        <dsp:cNvSpPr/>
      </dsp:nvSpPr>
      <dsp:spPr>
        <a:xfrm rot="2700000">
          <a:off x="6368867" y="949680"/>
          <a:ext cx="1899998" cy="1899998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-546328"/>
                <a:satOff val="-656"/>
                <a:lumOff val="-785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546328"/>
                <a:satOff val="-656"/>
                <a:lumOff val="-785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546328"/>
                <a:satOff val="-656"/>
                <a:lumOff val="-785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EF3002-DCE5-4F20-AAD0-5C157E6EF6DE}">
      <dsp:nvSpPr>
        <dsp:cNvPr id="0" name=""/>
        <dsp:cNvSpPr/>
      </dsp:nvSpPr>
      <dsp:spPr>
        <a:xfrm>
          <a:off x="6433480" y="1012943"/>
          <a:ext cx="1773807" cy="17738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546328"/>
              <a:satOff val="-656"/>
              <a:lumOff val="-785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4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Trigger Ancillary Review process to listed Faculty Sponsor</a:t>
          </a:r>
          <a:endParaRPr lang="en-US" sz="1600" kern="1200" dirty="0"/>
        </a:p>
      </dsp:txBody>
      <dsp:txXfrm>
        <a:off x="6686303" y="1266391"/>
        <a:ext cx="1267149" cy="1266908"/>
      </dsp:txXfrm>
    </dsp:sp>
    <dsp:sp modelId="{BF423196-DCB7-4748-AD71-42ECC163AD8E}">
      <dsp:nvSpPr>
        <dsp:cNvPr id="0" name=""/>
        <dsp:cNvSpPr/>
      </dsp:nvSpPr>
      <dsp:spPr>
        <a:xfrm rot="2700000">
          <a:off x="4405948" y="949680"/>
          <a:ext cx="1899998" cy="1899998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-1092657"/>
                <a:satOff val="-1313"/>
                <a:lumOff val="-1569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1092657"/>
                <a:satOff val="-1313"/>
                <a:lumOff val="-1569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1092657"/>
                <a:satOff val="-1313"/>
                <a:lumOff val="-1569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9C27C2-A1D9-49C4-8AE7-3C0BE088BA26}">
      <dsp:nvSpPr>
        <dsp:cNvPr id="0" name=""/>
        <dsp:cNvSpPr/>
      </dsp:nvSpPr>
      <dsp:spPr>
        <a:xfrm>
          <a:off x="4469550" y="1012943"/>
          <a:ext cx="1773807" cy="17738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092657"/>
              <a:satOff val="-1313"/>
              <a:lumOff val="-1569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3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IRB Staff verify Sponsor eligibility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(i.e., PI eligibility)</a:t>
          </a:r>
          <a:endParaRPr lang="en-US" sz="1600" u="sng" kern="1200" dirty="0"/>
        </a:p>
      </dsp:txBody>
      <dsp:txXfrm>
        <a:off x="4722373" y="1266391"/>
        <a:ext cx="1267149" cy="1266908"/>
      </dsp:txXfrm>
    </dsp:sp>
    <dsp:sp modelId="{6E0DD756-14CF-4B79-B293-75F38FE01141}">
      <dsp:nvSpPr>
        <dsp:cNvPr id="0" name=""/>
        <dsp:cNvSpPr/>
      </dsp:nvSpPr>
      <dsp:spPr>
        <a:xfrm rot="2700000">
          <a:off x="2442018" y="949680"/>
          <a:ext cx="1899998" cy="1899998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-1638985"/>
                <a:satOff val="-1969"/>
                <a:lumOff val="-235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1638985"/>
                <a:satOff val="-1969"/>
                <a:lumOff val="-2354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1638985"/>
                <a:satOff val="-1969"/>
                <a:lumOff val="-2354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705FB7-2490-4E83-B64A-ADC5B87A5BF5}">
      <dsp:nvSpPr>
        <dsp:cNvPr id="0" name=""/>
        <dsp:cNvSpPr/>
      </dsp:nvSpPr>
      <dsp:spPr>
        <a:xfrm>
          <a:off x="2505619" y="1012943"/>
          <a:ext cx="1773807" cy="17738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638985"/>
              <a:satOff val="-1969"/>
              <a:lumOff val="-2354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IRB Staff request and/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u="none" kern="1200" dirty="0"/>
            <a:t>or confirm Faculty Sponsor listed.</a:t>
          </a:r>
          <a:endParaRPr lang="en-US" sz="1600" kern="1200" dirty="0"/>
        </a:p>
      </dsp:txBody>
      <dsp:txXfrm>
        <a:off x="2759454" y="1266391"/>
        <a:ext cx="1267149" cy="1266908"/>
      </dsp:txXfrm>
    </dsp:sp>
    <dsp:sp modelId="{808D07C6-AC7E-4F11-9D53-3CD6DFDFB3EC}">
      <dsp:nvSpPr>
        <dsp:cNvPr id="0" name=""/>
        <dsp:cNvSpPr/>
      </dsp:nvSpPr>
      <dsp:spPr>
        <a:xfrm rot="2700000">
          <a:off x="478088" y="949680"/>
          <a:ext cx="1899998" cy="1899998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-2185313"/>
                <a:satOff val="-2625"/>
                <a:lumOff val="-3138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-2185313"/>
                <a:satOff val="-2625"/>
                <a:lumOff val="-3138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-2185313"/>
                <a:satOff val="-2625"/>
                <a:lumOff val="-3138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271D7-14CC-42DF-8895-58A7AB507ABB}">
      <dsp:nvSpPr>
        <dsp:cNvPr id="0" name=""/>
        <dsp:cNvSpPr/>
      </dsp:nvSpPr>
      <dsp:spPr>
        <a:xfrm>
          <a:off x="541689" y="1012943"/>
          <a:ext cx="1773807" cy="177380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185313"/>
              <a:satOff val="-2625"/>
              <a:lumOff val="-3138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u="sng" kern="1200" dirty="0"/>
            <a:t>Step 1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/>
            <a:t>IRB Staff verify PI eligibility.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US" sz="16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/>
            <a:t>If PI eligible, STOP </a:t>
          </a:r>
        </a:p>
      </dsp:txBody>
      <dsp:txXfrm>
        <a:off x="795524" y="1266391"/>
        <a:ext cx="1267149" cy="1266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C04F4-5428-495C-9C0F-02932E901264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4C769E-911F-447E-9826-3850B1478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235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 </a:t>
            </a:r>
            <a:endParaRPr lang="en-US" sz="2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CUHS Feb2017; Not for distribution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CC60C-2C47-448D-8511-20D574D9A1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1537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677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74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978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703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6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929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6788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97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73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946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FB5F9-F673-4B2E-A903-44E121894D52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905FD-DC06-4CA1-95EB-3E402A11F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0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610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641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002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461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519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094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31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0841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824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69834E-5EEE-4D61-833E-049288964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E5D9BA-46E7-4BFA-9C74-75495BF6F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033D76-5800-44B6-AFE9-EE2106935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1" y="638508"/>
            <a:ext cx="10905339" cy="4843439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2D6F85-FFBA-4F81-AEE5-AAA17CB7A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204" y="865667"/>
            <a:ext cx="10451592" cy="4389120"/>
          </a:xfrm>
          <a:prstGeom prst="rect">
            <a:avLst/>
          </a:prstGeom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3B31514-E6DF-4357-9EEA-EFB79830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796" y="1030259"/>
            <a:ext cx="10122408" cy="4059936"/>
          </a:xfrm>
          <a:prstGeom prst="rect">
            <a:avLst/>
          </a:prstGeom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65A460B-0920-495F-9AFD-57EB42798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7071" y="1584551"/>
            <a:ext cx="9099255" cy="3127407"/>
          </a:xfrm>
        </p:spPr>
        <p:txBody>
          <a:bodyPr anchor="ctr">
            <a:normAutofit/>
          </a:bodyPr>
          <a:lstStyle/>
          <a:p>
            <a:pPr algn="ctr"/>
            <a:r>
              <a:rPr lang="en-US" sz="7200" dirty="0">
                <a:solidFill>
                  <a:srgbClr val="454545"/>
                </a:solidFill>
              </a:rPr>
              <a:t>PI Eligibility and faculty Sponsors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C401D57-600A-4C91-AC9A-14CA1ED6F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12BDC66-00FA-4A3F-9BC7-BE05FF770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56484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1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B71E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pPr algn="r"/>
            <a:r>
              <a:rPr lang="en-US" dirty="0"/>
              <a:t>Principal Investigator Eligibility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9" name="Content Placeholder 3">
            <a:extLst>
              <a:ext uri="{FF2B5EF4-FFF2-40B4-BE49-F238E27FC236}">
                <a16:creationId xmlns:a16="http://schemas.microsoft.com/office/drawing/2014/main" id="{49DC91A1-9E63-C6AF-5436-D4D1929694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0157333"/>
              </p:ext>
            </p:extLst>
          </p:nvPr>
        </p:nvGraphicFramePr>
        <p:xfrm>
          <a:off x="4976636" y="1193800"/>
          <a:ext cx="6085091" cy="469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5786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br>
              <a:rPr lang="en-US" dirty="0"/>
            </a:br>
            <a:r>
              <a:rPr lang="en-US" dirty="0"/>
              <a:t>IRB PROCEDURES</a:t>
            </a:r>
          </a:p>
        </p:txBody>
      </p:sp>
      <p:graphicFrame>
        <p:nvGraphicFramePr>
          <p:cNvPr id="31" name="Content Placeholder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736920698"/>
              </p:ext>
            </p:extLst>
          </p:nvPr>
        </p:nvGraphicFramePr>
        <p:xfrm>
          <a:off x="807868" y="2030556"/>
          <a:ext cx="10318503" cy="3799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02108330-C5F3-4DCE-A793-2B0804ECD3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1939" y="3545455"/>
            <a:ext cx="2071395" cy="207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01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35C3D674-3D59-4E93-80CA-0C0A9095E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884B8F8-FDC9-498B-9960-5D7260AFC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80" y="804520"/>
            <a:ext cx="4176511" cy="1049235"/>
          </a:xfrm>
        </p:spPr>
        <p:txBody>
          <a:bodyPr>
            <a:normAutofit/>
          </a:bodyPr>
          <a:lstStyle/>
          <a:p>
            <a:br>
              <a:rPr lang="en-US"/>
            </a:br>
            <a:r>
              <a:rPr lang="en-US" dirty="0"/>
              <a:t>PI Rights Request</a:t>
            </a:r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F2A81E1-BCBE-426B-8C09-33274E69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451581" y="2015732"/>
            <a:ext cx="4413510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Exceptions to PI eligibility policies</a:t>
            </a:r>
          </a:p>
          <a:p>
            <a:r>
              <a:rPr lang="fr-FR" dirty="0"/>
              <a:t>FAS/SEAS (i.e., PI </a:t>
            </a:r>
            <a:r>
              <a:rPr lang="fr-FR" dirty="0" err="1"/>
              <a:t>Rights</a:t>
            </a:r>
            <a:r>
              <a:rPr lang="fr-FR" dirty="0"/>
              <a:t> Questionnaire</a:t>
            </a:r>
            <a:endParaRPr lang="en-US" dirty="0"/>
          </a:p>
          <a:p>
            <a:r>
              <a:rPr lang="en-US" dirty="0"/>
              <a:t>CADM (i.e., Request for Granting Non-Academic PI Status). </a:t>
            </a:r>
          </a:p>
          <a:p>
            <a:r>
              <a:rPr lang="en-US" dirty="0"/>
              <a:t>May not be available at other schools</a:t>
            </a:r>
          </a:p>
          <a:p>
            <a:pPr marL="0" indent="0">
              <a:buNone/>
            </a:pPr>
            <a:r>
              <a:rPr lang="en-US" dirty="0"/>
              <a:t>IRB retains copy of PI Rights approval in study record and IRB </a:t>
            </a:r>
            <a:r>
              <a:rPr lang="en-US" dirty="0" err="1"/>
              <a:t>Sharepoint</a:t>
            </a:r>
            <a:endParaRPr lang="en-US" dirty="0"/>
          </a:p>
        </p:txBody>
      </p:sp>
      <p:pic>
        <p:nvPicPr>
          <p:cNvPr id="17" name="Graphic 6" descr="Warning with solid fill">
            <a:extLst>
              <a:ext uri="{FF2B5EF4-FFF2-40B4-BE49-F238E27FC236}">
                <a16:creationId xmlns:a16="http://schemas.microsoft.com/office/drawing/2014/main" id="{CC53E498-D0A1-4422-A1AB-E5817273E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6244251" y="805583"/>
            <a:ext cx="4660762" cy="466076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39D1DDD4-5BB3-45BA-B9B3-06B62299A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24DAE64-2302-42EA-8239-F2F0775CA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566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br>
              <a:rPr lang="en-US" dirty="0"/>
            </a:br>
            <a:r>
              <a:rPr lang="en-US" dirty="0"/>
              <a:t>IRB PROCEDURES</a:t>
            </a:r>
          </a:p>
        </p:txBody>
      </p:sp>
      <p:graphicFrame>
        <p:nvGraphicFramePr>
          <p:cNvPr id="31" name="Content Placeholder 4"/>
          <p:cNvGraphicFramePr>
            <a:graphicFrameLocks noGrp="1"/>
          </p:cNvGraphicFramePr>
          <p:nvPr>
            <p:ph sz="half" idx="4294967295"/>
          </p:nvPr>
        </p:nvGraphicFramePr>
        <p:xfrm>
          <a:off x="807868" y="2030556"/>
          <a:ext cx="10318503" cy="3799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Arrow: U-Turn 2">
            <a:extLst>
              <a:ext uri="{FF2B5EF4-FFF2-40B4-BE49-F238E27FC236}">
                <a16:creationId xmlns:a16="http://schemas.microsoft.com/office/drawing/2014/main" id="{CB0A2E7C-0407-47F4-8223-83DC3564C798}"/>
              </a:ext>
            </a:extLst>
          </p:cNvPr>
          <p:cNvSpPr/>
          <p:nvPr/>
        </p:nvSpPr>
        <p:spPr>
          <a:xfrm rot="10800000">
            <a:off x="4165599" y="4950691"/>
            <a:ext cx="2041236" cy="434773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41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08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41">
            <a:extLst>
              <a:ext uri="{FF2B5EF4-FFF2-40B4-BE49-F238E27FC236}">
                <a16:creationId xmlns:a16="http://schemas.microsoft.com/office/drawing/2014/main" id="{1C2A4B30-77D7-4FFB-8B53-A88BD68CA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80" y="804519"/>
            <a:ext cx="4325112" cy="1049235"/>
          </a:xfrm>
        </p:spPr>
        <p:txBody>
          <a:bodyPr>
            <a:normAutofit/>
          </a:bodyPr>
          <a:lstStyle/>
          <a:p>
            <a:br>
              <a:rPr lang="en-US" sz="2800" dirty="0"/>
            </a:br>
            <a:r>
              <a:rPr lang="en-US" dirty="0"/>
              <a:t>Ancillary</a:t>
            </a:r>
            <a:r>
              <a:rPr lang="en-US" sz="3600" dirty="0"/>
              <a:t> Review</a:t>
            </a:r>
            <a:endParaRPr lang="en-US" sz="2800" dirty="0"/>
          </a:p>
        </p:txBody>
      </p:sp>
      <p:cxnSp>
        <p:nvCxnSpPr>
          <p:cNvPr id="53" name="Straight Connector 43">
            <a:extLst>
              <a:ext uri="{FF2B5EF4-FFF2-40B4-BE49-F238E27FC236}">
                <a16:creationId xmlns:a16="http://schemas.microsoft.com/office/drawing/2014/main" id="{373AAE2E-5D6B-4952-A4BB-546C49F8D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1853754"/>
            <a:ext cx="432511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4" name="Rectangle 45">
            <a:extLst>
              <a:ext uri="{FF2B5EF4-FFF2-40B4-BE49-F238E27FC236}">
                <a16:creationId xmlns:a16="http://schemas.microsoft.com/office/drawing/2014/main" id="{01E4D783-AD45-49E7-B6C7-BBACB8290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451579" y="2015732"/>
            <a:ext cx="4865245" cy="4074172"/>
          </a:xfrm>
        </p:spPr>
        <p:txBody>
          <a:bodyPr>
            <a:normAutofit/>
          </a:bodyPr>
          <a:lstStyle/>
          <a:p>
            <a:r>
              <a:rPr lang="en-US" dirty="0"/>
              <a:t>Allow individuals, departments, offices, and other additional reviewers to give feedback, approval, and/or provide documentation </a:t>
            </a:r>
          </a:p>
          <a:p>
            <a:r>
              <a:rPr lang="en-US" dirty="0"/>
              <a:t>IRB Staff select the reviewer or reviewing organization/department each time a review is needed or required</a:t>
            </a:r>
          </a:p>
          <a:p>
            <a:r>
              <a:rPr lang="en-US" dirty="0"/>
              <a:t>May be initiated on new study, modification, or continuing review</a:t>
            </a:r>
          </a:p>
        </p:txBody>
      </p:sp>
      <p:pic>
        <p:nvPicPr>
          <p:cNvPr id="17" name="Graphic 6" descr="Issue Tracking">
            <a:extLst>
              <a:ext uri="{FF2B5EF4-FFF2-40B4-BE49-F238E27FC236}">
                <a16:creationId xmlns:a16="http://schemas.microsoft.com/office/drawing/2014/main" id="{CC53E498-D0A1-4422-A1AB-E5817273E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5310" y="1061415"/>
            <a:ext cx="5114904" cy="511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45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br>
              <a:rPr lang="en-US" dirty="0"/>
            </a:br>
            <a:r>
              <a:rPr lang="en-US" dirty="0"/>
              <a:t>IRB PROCEDURES</a:t>
            </a:r>
          </a:p>
        </p:txBody>
      </p:sp>
      <p:graphicFrame>
        <p:nvGraphicFramePr>
          <p:cNvPr id="31" name="Content Placeholder 4"/>
          <p:cNvGraphicFramePr>
            <a:graphicFrameLocks noGrp="1"/>
          </p:cNvGraphicFramePr>
          <p:nvPr>
            <p:ph sz="half" idx="4294967295"/>
          </p:nvPr>
        </p:nvGraphicFramePr>
        <p:xfrm>
          <a:off x="807868" y="2030556"/>
          <a:ext cx="10318503" cy="3799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Graphic 3" descr="Checkmark with solid fill">
            <a:extLst>
              <a:ext uri="{FF2B5EF4-FFF2-40B4-BE49-F238E27FC236}">
                <a16:creationId xmlns:a16="http://schemas.microsoft.com/office/drawing/2014/main" id="{D52C0EF1-3F45-45D2-AC5C-044B134C03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62844" y="3732694"/>
            <a:ext cx="2071395" cy="207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9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5D38AB2AFDBD4897F1F0AD25426D27" ma:contentTypeVersion="6" ma:contentTypeDescription="Create a new document." ma:contentTypeScope="" ma:versionID="4a3020c438a80362158a3fc0f4e03499">
  <xsd:schema xmlns:xsd="http://www.w3.org/2001/XMLSchema" xmlns:xs="http://www.w3.org/2001/XMLSchema" xmlns:p="http://schemas.microsoft.com/office/2006/metadata/properties" xmlns:ns2="006abc03-c437-4926-8e11-1a070d9dc366" xmlns:ns3="f08b97e4-873e-4171-8a11-fd3549f4a5c9" targetNamespace="http://schemas.microsoft.com/office/2006/metadata/properties" ma:root="true" ma:fieldsID="65d76c554454276c9c9bc3e355f40a5c" ns2:_="" ns3:_="">
    <xsd:import namespace="006abc03-c437-4926-8e11-1a070d9dc366"/>
    <xsd:import namespace="f08b97e4-873e-4171-8a11-fd3549f4a5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abc03-c437-4926-8e11-1a070d9dc3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8b97e4-873e-4171-8a11-fd3549f4a5c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AEA32C-3DA7-4F0C-AD15-83EA9758504C}"/>
</file>

<file path=customXml/itemProps2.xml><?xml version="1.0" encoding="utf-8"?>
<ds:datastoreItem xmlns:ds="http://schemas.openxmlformats.org/officeDocument/2006/customXml" ds:itemID="{123CE2EE-C517-46B4-8394-F23E7FBF6D7D}"/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360</Words>
  <Application>Microsoft Office PowerPoint</Application>
  <PresentationFormat>Widescreen</PresentationFormat>
  <Paragraphs>64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Gill Sans MT</vt:lpstr>
      <vt:lpstr>Gallery</vt:lpstr>
      <vt:lpstr>PI Eligibility and faculty Sponsors</vt:lpstr>
      <vt:lpstr>Principal Investigator Eligibility</vt:lpstr>
      <vt:lpstr> IRB PROCEDURES</vt:lpstr>
      <vt:lpstr> PI Rights Request</vt:lpstr>
      <vt:lpstr> IRB PROCEDURES</vt:lpstr>
      <vt:lpstr> Ancillary Review</vt:lpstr>
      <vt:lpstr> IRB PROCEDURES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 Eligibility and faculty Sponsors</dc:title>
  <dc:creator>Girard, Jonathan M.</dc:creator>
  <cp:lastModifiedBy>Girard, Jonathan M.</cp:lastModifiedBy>
  <cp:revision>1</cp:revision>
  <dcterms:created xsi:type="dcterms:W3CDTF">2022-07-06T15:41:26Z</dcterms:created>
  <dcterms:modified xsi:type="dcterms:W3CDTF">2022-07-06T16:21:15Z</dcterms:modified>
</cp:coreProperties>
</file>