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62" r:id="rId7"/>
    <p:sldId id="263" r:id="rId8"/>
    <p:sldId id="288" r:id="rId9"/>
    <p:sldId id="274" r:id="rId10"/>
    <p:sldId id="275" r:id="rId11"/>
    <p:sldId id="276" r:id="rId12"/>
    <p:sldId id="277" r:id="rId13"/>
    <p:sldId id="278" r:id="rId14"/>
    <p:sldId id="279" r:id="rId15"/>
    <p:sldId id="281" r:id="rId16"/>
    <p:sldId id="282" r:id="rId17"/>
    <p:sldId id="286" r:id="rId1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018A3D-210D-4FDD-87F0-9BFC06F84BC5}" v="1" dt="2022-04-21T17:31:19.7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wards, Shannon" userId="45db3604-41ba-4dc1-826d-0214f6dade2c" providerId="ADAL" clId="{CA018A3D-210D-4FDD-87F0-9BFC06F84BC5}"/>
    <pc:docChg chg="undo custSel addSld delSld modSld">
      <pc:chgData name="Sewards, Shannon" userId="45db3604-41ba-4dc1-826d-0214f6dade2c" providerId="ADAL" clId="{CA018A3D-210D-4FDD-87F0-9BFC06F84BC5}" dt="2022-04-21T18:01:16.100" v="561" actId="207"/>
      <pc:docMkLst>
        <pc:docMk/>
      </pc:docMkLst>
      <pc:sldChg chg="modSp mod">
        <pc:chgData name="Sewards, Shannon" userId="45db3604-41ba-4dc1-826d-0214f6dade2c" providerId="ADAL" clId="{CA018A3D-210D-4FDD-87F0-9BFC06F84BC5}" dt="2022-04-21T18:01:16.100" v="561" actId="207"/>
        <pc:sldMkLst>
          <pc:docMk/>
          <pc:sldMk cId="3210935389" sldId="256"/>
        </pc:sldMkLst>
        <pc:spChg chg="mod">
          <ac:chgData name="Sewards, Shannon" userId="45db3604-41ba-4dc1-826d-0214f6dade2c" providerId="ADAL" clId="{CA018A3D-210D-4FDD-87F0-9BFC06F84BC5}" dt="2022-04-21T18:01:16.100" v="561" actId="207"/>
          <ac:spMkLst>
            <pc:docMk/>
            <pc:sldMk cId="3210935389" sldId="256"/>
            <ac:spMk id="3" creationId="{00000000-0000-0000-0000-000000000000}"/>
          </ac:spMkLst>
        </pc:spChg>
      </pc:sldChg>
      <pc:sldChg chg="modSp del mod">
        <pc:chgData name="Sewards, Shannon" userId="45db3604-41ba-4dc1-826d-0214f6dade2c" providerId="ADAL" clId="{CA018A3D-210D-4FDD-87F0-9BFC06F84BC5}" dt="2022-04-21T17:47:01.490" v="240" actId="47"/>
        <pc:sldMkLst>
          <pc:docMk/>
          <pc:sldMk cId="574138958" sldId="257"/>
        </pc:sldMkLst>
        <pc:spChg chg="mod">
          <ac:chgData name="Sewards, Shannon" userId="45db3604-41ba-4dc1-826d-0214f6dade2c" providerId="ADAL" clId="{CA018A3D-210D-4FDD-87F0-9BFC06F84BC5}" dt="2022-04-21T17:31:19.759" v="0"/>
          <ac:spMkLst>
            <pc:docMk/>
            <pc:sldMk cId="574138958" sldId="257"/>
            <ac:spMk id="2" creationId="{00000000-0000-0000-0000-000000000000}"/>
          </ac:spMkLst>
        </pc:spChg>
        <pc:spChg chg="mod">
          <ac:chgData name="Sewards, Shannon" userId="45db3604-41ba-4dc1-826d-0214f6dade2c" providerId="ADAL" clId="{CA018A3D-210D-4FDD-87F0-9BFC06F84BC5}" dt="2022-04-21T17:33:18.990" v="16" actId="12"/>
          <ac:spMkLst>
            <pc:docMk/>
            <pc:sldMk cId="574138958" sldId="257"/>
            <ac:spMk id="3" creationId="{00000000-0000-0000-0000-000000000000}"/>
          </ac:spMkLst>
        </pc:spChg>
      </pc:sldChg>
      <pc:sldChg chg="modSp del mod">
        <pc:chgData name="Sewards, Shannon" userId="45db3604-41ba-4dc1-826d-0214f6dade2c" providerId="ADAL" clId="{CA018A3D-210D-4FDD-87F0-9BFC06F84BC5}" dt="2022-04-21T17:47:19.818" v="242" actId="47"/>
        <pc:sldMkLst>
          <pc:docMk/>
          <pc:sldMk cId="4184561394" sldId="258"/>
        </pc:sldMkLst>
        <pc:spChg chg="mod">
          <ac:chgData name="Sewards, Shannon" userId="45db3604-41ba-4dc1-826d-0214f6dade2c" providerId="ADAL" clId="{CA018A3D-210D-4FDD-87F0-9BFC06F84BC5}" dt="2022-04-21T17:31:19.759" v="0"/>
          <ac:spMkLst>
            <pc:docMk/>
            <pc:sldMk cId="4184561394" sldId="258"/>
            <ac:spMk id="2" creationId="{00000000-0000-0000-0000-000000000000}"/>
          </ac:spMkLst>
        </pc:spChg>
        <pc:spChg chg="mod">
          <ac:chgData name="Sewards, Shannon" userId="45db3604-41ba-4dc1-826d-0214f6dade2c" providerId="ADAL" clId="{CA018A3D-210D-4FDD-87F0-9BFC06F84BC5}" dt="2022-04-21T17:34:10.295" v="25" actId="20577"/>
          <ac:spMkLst>
            <pc:docMk/>
            <pc:sldMk cId="4184561394" sldId="258"/>
            <ac:spMk id="3" creationId="{00000000-0000-0000-0000-000000000000}"/>
          </ac:spMkLst>
        </pc:spChg>
      </pc:sldChg>
      <pc:sldChg chg="modSp mod">
        <pc:chgData name="Sewards, Shannon" userId="45db3604-41ba-4dc1-826d-0214f6dade2c" providerId="ADAL" clId="{CA018A3D-210D-4FDD-87F0-9BFC06F84BC5}" dt="2022-04-21T17:59:08.756" v="498" actId="114"/>
        <pc:sldMkLst>
          <pc:docMk/>
          <pc:sldMk cId="2395074686" sldId="261"/>
        </pc:sldMkLst>
        <pc:spChg chg="mod">
          <ac:chgData name="Sewards, Shannon" userId="45db3604-41ba-4dc1-826d-0214f6dade2c" providerId="ADAL" clId="{CA018A3D-210D-4FDD-87F0-9BFC06F84BC5}" dt="2022-04-21T17:59:08.756" v="498" actId="114"/>
          <ac:spMkLst>
            <pc:docMk/>
            <pc:sldMk cId="2395074686" sldId="261"/>
            <ac:spMk id="2" creationId="{00000000-0000-0000-0000-000000000000}"/>
          </ac:spMkLst>
        </pc:spChg>
        <pc:spChg chg="mod">
          <ac:chgData name="Sewards, Shannon" userId="45db3604-41ba-4dc1-826d-0214f6dade2c" providerId="ADAL" clId="{CA018A3D-210D-4FDD-87F0-9BFC06F84BC5}" dt="2022-04-21T17:44:50.790" v="216" actId="20577"/>
          <ac:spMkLst>
            <pc:docMk/>
            <pc:sldMk cId="2395074686" sldId="261"/>
            <ac:spMk id="3" creationId="{00000000-0000-0000-0000-000000000000}"/>
          </ac:spMkLst>
        </pc:spChg>
      </pc:sldChg>
      <pc:sldChg chg="modSp mod">
        <pc:chgData name="Sewards, Shannon" userId="45db3604-41ba-4dc1-826d-0214f6dade2c" providerId="ADAL" clId="{CA018A3D-210D-4FDD-87F0-9BFC06F84BC5}" dt="2022-04-21T17:59:12.658" v="499" actId="114"/>
        <pc:sldMkLst>
          <pc:docMk/>
          <pc:sldMk cId="2093090381" sldId="262"/>
        </pc:sldMkLst>
        <pc:spChg chg="mod">
          <ac:chgData name="Sewards, Shannon" userId="45db3604-41ba-4dc1-826d-0214f6dade2c" providerId="ADAL" clId="{CA018A3D-210D-4FDD-87F0-9BFC06F84BC5}" dt="2022-04-21T17:59:12.658" v="499" actId="114"/>
          <ac:spMkLst>
            <pc:docMk/>
            <pc:sldMk cId="2093090381" sldId="262"/>
            <ac:spMk id="2" creationId="{00000000-0000-0000-0000-000000000000}"/>
          </ac:spMkLst>
        </pc:spChg>
        <pc:spChg chg="mod">
          <ac:chgData name="Sewards, Shannon" userId="45db3604-41ba-4dc1-826d-0214f6dade2c" providerId="ADAL" clId="{CA018A3D-210D-4FDD-87F0-9BFC06F84BC5}" dt="2022-04-21T17:33:36.931" v="18" actId="20577"/>
          <ac:spMkLst>
            <pc:docMk/>
            <pc:sldMk cId="2093090381" sldId="262"/>
            <ac:spMk id="3" creationId="{00000000-0000-0000-0000-000000000000}"/>
          </ac:spMkLst>
        </pc:spChg>
      </pc:sldChg>
      <pc:sldChg chg="modSp mod">
        <pc:chgData name="Sewards, Shannon" userId="45db3604-41ba-4dc1-826d-0214f6dade2c" providerId="ADAL" clId="{CA018A3D-210D-4FDD-87F0-9BFC06F84BC5}" dt="2022-04-21T17:59:17.517" v="500" actId="114"/>
        <pc:sldMkLst>
          <pc:docMk/>
          <pc:sldMk cId="1773234259" sldId="263"/>
        </pc:sldMkLst>
        <pc:spChg chg="mod">
          <ac:chgData name="Sewards, Shannon" userId="45db3604-41ba-4dc1-826d-0214f6dade2c" providerId="ADAL" clId="{CA018A3D-210D-4FDD-87F0-9BFC06F84BC5}" dt="2022-04-21T17:59:17.517" v="500" actId="114"/>
          <ac:spMkLst>
            <pc:docMk/>
            <pc:sldMk cId="1773234259" sldId="263"/>
            <ac:spMk id="2" creationId="{00000000-0000-0000-0000-000000000000}"/>
          </ac:spMkLst>
        </pc:spChg>
        <pc:spChg chg="mod">
          <ac:chgData name="Sewards, Shannon" userId="45db3604-41ba-4dc1-826d-0214f6dade2c" providerId="ADAL" clId="{CA018A3D-210D-4FDD-87F0-9BFC06F84BC5}" dt="2022-04-21T17:33:41.686" v="19" actId="20577"/>
          <ac:spMkLst>
            <pc:docMk/>
            <pc:sldMk cId="1773234259" sldId="263"/>
            <ac:spMk id="3" creationId="{00000000-0000-0000-0000-000000000000}"/>
          </ac:spMkLst>
        </pc:spChg>
      </pc:sldChg>
      <pc:sldChg chg="modSp del mod">
        <pc:chgData name="Sewards, Shannon" userId="45db3604-41ba-4dc1-826d-0214f6dade2c" providerId="ADAL" clId="{CA018A3D-210D-4FDD-87F0-9BFC06F84BC5}" dt="2022-04-21T17:47:16.241" v="241" actId="47"/>
        <pc:sldMkLst>
          <pc:docMk/>
          <pc:sldMk cId="1751637058" sldId="264"/>
        </pc:sldMkLst>
        <pc:spChg chg="mod">
          <ac:chgData name="Sewards, Shannon" userId="45db3604-41ba-4dc1-826d-0214f6dade2c" providerId="ADAL" clId="{CA018A3D-210D-4FDD-87F0-9BFC06F84BC5}" dt="2022-04-21T17:31:19.759" v="0"/>
          <ac:spMkLst>
            <pc:docMk/>
            <pc:sldMk cId="1751637058" sldId="264"/>
            <ac:spMk id="2" creationId="{00000000-0000-0000-0000-000000000000}"/>
          </ac:spMkLst>
        </pc:spChg>
        <pc:spChg chg="mod">
          <ac:chgData name="Sewards, Shannon" userId="45db3604-41ba-4dc1-826d-0214f6dade2c" providerId="ADAL" clId="{CA018A3D-210D-4FDD-87F0-9BFC06F84BC5}" dt="2022-04-21T17:33:51.353" v="20" actId="5793"/>
          <ac:spMkLst>
            <pc:docMk/>
            <pc:sldMk cId="1751637058" sldId="264"/>
            <ac:spMk id="3" creationId="{00000000-0000-0000-0000-000000000000}"/>
          </ac:spMkLst>
        </pc:spChg>
      </pc:sldChg>
      <pc:sldChg chg="modSp del">
        <pc:chgData name="Sewards, Shannon" userId="45db3604-41ba-4dc1-826d-0214f6dade2c" providerId="ADAL" clId="{CA018A3D-210D-4FDD-87F0-9BFC06F84BC5}" dt="2022-04-21T17:47:21.639" v="243" actId="47"/>
        <pc:sldMkLst>
          <pc:docMk/>
          <pc:sldMk cId="1753678824" sldId="266"/>
        </pc:sldMkLst>
        <pc:spChg chg="mod">
          <ac:chgData name="Sewards, Shannon" userId="45db3604-41ba-4dc1-826d-0214f6dade2c" providerId="ADAL" clId="{CA018A3D-210D-4FDD-87F0-9BFC06F84BC5}" dt="2022-04-21T17:31:19.759" v="0"/>
          <ac:spMkLst>
            <pc:docMk/>
            <pc:sldMk cId="1753678824" sldId="266"/>
            <ac:spMk id="3" creationId="{00000000-0000-0000-0000-000000000000}"/>
          </ac:spMkLst>
        </pc:spChg>
      </pc:sldChg>
      <pc:sldChg chg="modSp del">
        <pc:chgData name="Sewards, Shannon" userId="45db3604-41ba-4dc1-826d-0214f6dade2c" providerId="ADAL" clId="{CA018A3D-210D-4FDD-87F0-9BFC06F84BC5}" dt="2022-04-21T17:47:28.047" v="244" actId="47"/>
        <pc:sldMkLst>
          <pc:docMk/>
          <pc:sldMk cId="1910234765" sldId="267"/>
        </pc:sldMkLst>
        <pc:spChg chg="mod">
          <ac:chgData name="Sewards, Shannon" userId="45db3604-41ba-4dc1-826d-0214f6dade2c" providerId="ADAL" clId="{CA018A3D-210D-4FDD-87F0-9BFC06F84BC5}" dt="2022-04-21T17:31:19.759" v="0"/>
          <ac:spMkLst>
            <pc:docMk/>
            <pc:sldMk cId="1910234765" sldId="267"/>
            <ac:spMk id="2" creationId="{00000000-0000-0000-0000-000000000000}"/>
          </ac:spMkLst>
        </pc:spChg>
        <pc:spChg chg="mod">
          <ac:chgData name="Sewards, Shannon" userId="45db3604-41ba-4dc1-826d-0214f6dade2c" providerId="ADAL" clId="{CA018A3D-210D-4FDD-87F0-9BFC06F84BC5}" dt="2022-04-21T17:31:19.759" v="0"/>
          <ac:spMkLst>
            <pc:docMk/>
            <pc:sldMk cId="1910234765" sldId="267"/>
            <ac:spMk id="3" creationId="{00000000-0000-0000-0000-000000000000}"/>
          </ac:spMkLst>
        </pc:spChg>
      </pc:sldChg>
      <pc:sldChg chg="modSp del mod">
        <pc:chgData name="Sewards, Shannon" userId="45db3604-41ba-4dc1-826d-0214f6dade2c" providerId="ADAL" clId="{CA018A3D-210D-4FDD-87F0-9BFC06F84BC5}" dt="2022-04-21T17:47:30.073" v="245" actId="47"/>
        <pc:sldMkLst>
          <pc:docMk/>
          <pc:sldMk cId="1146634070" sldId="268"/>
        </pc:sldMkLst>
        <pc:spChg chg="mod">
          <ac:chgData name="Sewards, Shannon" userId="45db3604-41ba-4dc1-826d-0214f6dade2c" providerId="ADAL" clId="{CA018A3D-210D-4FDD-87F0-9BFC06F84BC5}" dt="2022-04-21T17:31:19.759" v="0"/>
          <ac:spMkLst>
            <pc:docMk/>
            <pc:sldMk cId="1146634070" sldId="268"/>
            <ac:spMk id="2" creationId="{00000000-0000-0000-0000-000000000000}"/>
          </ac:spMkLst>
        </pc:spChg>
        <pc:spChg chg="mod">
          <ac:chgData name="Sewards, Shannon" userId="45db3604-41ba-4dc1-826d-0214f6dade2c" providerId="ADAL" clId="{CA018A3D-210D-4FDD-87F0-9BFC06F84BC5}" dt="2022-04-21T17:34:46.930" v="29" actId="12"/>
          <ac:spMkLst>
            <pc:docMk/>
            <pc:sldMk cId="1146634070" sldId="268"/>
            <ac:spMk id="3" creationId="{00000000-0000-0000-0000-000000000000}"/>
          </ac:spMkLst>
        </pc:spChg>
      </pc:sldChg>
      <pc:sldChg chg="modSp del mod">
        <pc:chgData name="Sewards, Shannon" userId="45db3604-41ba-4dc1-826d-0214f6dade2c" providerId="ADAL" clId="{CA018A3D-210D-4FDD-87F0-9BFC06F84BC5}" dt="2022-04-21T17:47:35.161" v="246" actId="47"/>
        <pc:sldMkLst>
          <pc:docMk/>
          <pc:sldMk cId="1239007297" sldId="269"/>
        </pc:sldMkLst>
        <pc:spChg chg="mod">
          <ac:chgData name="Sewards, Shannon" userId="45db3604-41ba-4dc1-826d-0214f6dade2c" providerId="ADAL" clId="{CA018A3D-210D-4FDD-87F0-9BFC06F84BC5}" dt="2022-04-21T17:31:19.845" v="3" actId="27636"/>
          <ac:spMkLst>
            <pc:docMk/>
            <pc:sldMk cId="1239007297" sldId="269"/>
            <ac:spMk id="2" creationId="{00000000-0000-0000-0000-000000000000}"/>
          </ac:spMkLst>
        </pc:spChg>
        <pc:spChg chg="mod">
          <ac:chgData name="Sewards, Shannon" userId="45db3604-41ba-4dc1-826d-0214f6dade2c" providerId="ADAL" clId="{CA018A3D-210D-4FDD-87F0-9BFC06F84BC5}" dt="2022-04-21T17:46:02.432" v="239" actId="6549"/>
          <ac:spMkLst>
            <pc:docMk/>
            <pc:sldMk cId="1239007297" sldId="269"/>
            <ac:spMk id="3" creationId="{00000000-0000-0000-0000-000000000000}"/>
          </ac:spMkLst>
        </pc:spChg>
      </pc:sldChg>
      <pc:sldChg chg="modSp del mod">
        <pc:chgData name="Sewards, Shannon" userId="45db3604-41ba-4dc1-826d-0214f6dade2c" providerId="ADAL" clId="{CA018A3D-210D-4FDD-87F0-9BFC06F84BC5}" dt="2022-04-21T17:47:41.808" v="247" actId="47"/>
        <pc:sldMkLst>
          <pc:docMk/>
          <pc:sldMk cId="1804100853" sldId="270"/>
        </pc:sldMkLst>
        <pc:spChg chg="mod">
          <ac:chgData name="Sewards, Shannon" userId="45db3604-41ba-4dc1-826d-0214f6dade2c" providerId="ADAL" clId="{CA018A3D-210D-4FDD-87F0-9BFC06F84BC5}" dt="2022-04-21T17:31:19.759" v="0"/>
          <ac:spMkLst>
            <pc:docMk/>
            <pc:sldMk cId="1804100853" sldId="270"/>
            <ac:spMk id="2" creationId="{00000000-0000-0000-0000-000000000000}"/>
          </ac:spMkLst>
        </pc:spChg>
        <pc:spChg chg="mod">
          <ac:chgData name="Sewards, Shannon" userId="45db3604-41ba-4dc1-826d-0214f6dade2c" providerId="ADAL" clId="{CA018A3D-210D-4FDD-87F0-9BFC06F84BC5}" dt="2022-04-21T17:35:16.130" v="30" actId="12"/>
          <ac:spMkLst>
            <pc:docMk/>
            <pc:sldMk cId="1804100853" sldId="270"/>
            <ac:spMk id="3" creationId="{00000000-0000-0000-0000-000000000000}"/>
          </ac:spMkLst>
        </pc:spChg>
      </pc:sldChg>
      <pc:sldChg chg="modSp del mod">
        <pc:chgData name="Sewards, Shannon" userId="45db3604-41ba-4dc1-826d-0214f6dade2c" providerId="ADAL" clId="{CA018A3D-210D-4FDD-87F0-9BFC06F84BC5}" dt="2022-04-21T17:47:43.353" v="248" actId="47"/>
        <pc:sldMkLst>
          <pc:docMk/>
          <pc:sldMk cId="4088183944" sldId="271"/>
        </pc:sldMkLst>
        <pc:spChg chg="mod">
          <ac:chgData name="Sewards, Shannon" userId="45db3604-41ba-4dc1-826d-0214f6dade2c" providerId="ADAL" clId="{CA018A3D-210D-4FDD-87F0-9BFC06F84BC5}" dt="2022-04-21T17:31:19.759" v="0"/>
          <ac:spMkLst>
            <pc:docMk/>
            <pc:sldMk cId="4088183944" sldId="271"/>
            <ac:spMk id="2" creationId="{00000000-0000-0000-0000-000000000000}"/>
          </ac:spMkLst>
        </pc:spChg>
        <pc:spChg chg="mod">
          <ac:chgData name="Sewards, Shannon" userId="45db3604-41ba-4dc1-826d-0214f6dade2c" providerId="ADAL" clId="{CA018A3D-210D-4FDD-87F0-9BFC06F84BC5}" dt="2022-04-21T17:35:25.607" v="31" actId="12"/>
          <ac:spMkLst>
            <pc:docMk/>
            <pc:sldMk cId="4088183944" sldId="271"/>
            <ac:spMk id="3" creationId="{00000000-0000-0000-0000-000000000000}"/>
          </ac:spMkLst>
        </pc:spChg>
      </pc:sldChg>
      <pc:sldChg chg="modSp del mod">
        <pc:chgData name="Sewards, Shannon" userId="45db3604-41ba-4dc1-826d-0214f6dade2c" providerId="ADAL" clId="{CA018A3D-210D-4FDD-87F0-9BFC06F84BC5}" dt="2022-04-21T17:47:48.450" v="249" actId="47"/>
        <pc:sldMkLst>
          <pc:docMk/>
          <pc:sldMk cId="3261625077" sldId="272"/>
        </pc:sldMkLst>
        <pc:spChg chg="mod">
          <ac:chgData name="Sewards, Shannon" userId="45db3604-41ba-4dc1-826d-0214f6dade2c" providerId="ADAL" clId="{CA018A3D-210D-4FDD-87F0-9BFC06F84BC5}" dt="2022-04-21T17:31:19.759" v="0"/>
          <ac:spMkLst>
            <pc:docMk/>
            <pc:sldMk cId="3261625077" sldId="272"/>
            <ac:spMk id="2" creationId="{00000000-0000-0000-0000-000000000000}"/>
          </ac:spMkLst>
        </pc:spChg>
        <pc:spChg chg="mod">
          <ac:chgData name="Sewards, Shannon" userId="45db3604-41ba-4dc1-826d-0214f6dade2c" providerId="ADAL" clId="{CA018A3D-210D-4FDD-87F0-9BFC06F84BC5}" dt="2022-04-21T17:35:39.389" v="32" actId="12"/>
          <ac:spMkLst>
            <pc:docMk/>
            <pc:sldMk cId="3261625077" sldId="272"/>
            <ac:spMk id="3" creationId="{00000000-0000-0000-0000-000000000000}"/>
          </ac:spMkLst>
        </pc:spChg>
      </pc:sldChg>
      <pc:sldChg chg="modSp del">
        <pc:chgData name="Sewards, Shannon" userId="45db3604-41ba-4dc1-826d-0214f6dade2c" providerId="ADAL" clId="{CA018A3D-210D-4FDD-87F0-9BFC06F84BC5}" dt="2022-04-21T17:47:50.111" v="250" actId="47"/>
        <pc:sldMkLst>
          <pc:docMk/>
          <pc:sldMk cId="761442480" sldId="273"/>
        </pc:sldMkLst>
        <pc:spChg chg="mod">
          <ac:chgData name="Sewards, Shannon" userId="45db3604-41ba-4dc1-826d-0214f6dade2c" providerId="ADAL" clId="{CA018A3D-210D-4FDD-87F0-9BFC06F84BC5}" dt="2022-04-21T17:31:19.759" v="0"/>
          <ac:spMkLst>
            <pc:docMk/>
            <pc:sldMk cId="761442480" sldId="273"/>
            <ac:spMk id="2" creationId="{00000000-0000-0000-0000-000000000000}"/>
          </ac:spMkLst>
        </pc:spChg>
        <pc:spChg chg="mod">
          <ac:chgData name="Sewards, Shannon" userId="45db3604-41ba-4dc1-826d-0214f6dade2c" providerId="ADAL" clId="{CA018A3D-210D-4FDD-87F0-9BFC06F84BC5}" dt="2022-04-21T17:31:19.759" v="0"/>
          <ac:spMkLst>
            <pc:docMk/>
            <pc:sldMk cId="761442480" sldId="273"/>
            <ac:spMk id="3" creationId="{00000000-0000-0000-0000-000000000000}"/>
          </ac:spMkLst>
        </pc:spChg>
      </pc:sldChg>
      <pc:sldChg chg="modSp mod">
        <pc:chgData name="Sewards, Shannon" userId="45db3604-41ba-4dc1-826d-0214f6dade2c" providerId="ADAL" clId="{CA018A3D-210D-4FDD-87F0-9BFC06F84BC5}" dt="2022-04-21T17:59:30.237" v="504" actId="114"/>
        <pc:sldMkLst>
          <pc:docMk/>
          <pc:sldMk cId="3107662602" sldId="274"/>
        </pc:sldMkLst>
        <pc:spChg chg="mod">
          <ac:chgData name="Sewards, Shannon" userId="45db3604-41ba-4dc1-826d-0214f6dade2c" providerId="ADAL" clId="{CA018A3D-210D-4FDD-87F0-9BFC06F84BC5}" dt="2022-04-21T17:59:30.237" v="504" actId="114"/>
          <ac:spMkLst>
            <pc:docMk/>
            <pc:sldMk cId="3107662602" sldId="274"/>
            <ac:spMk id="2" creationId="{00000000-0000-0000-0000-000000000000}"/>
          </ac:spMkLst>
        </pc:spChg>
        <pc:spChg chg="mod">
          <ac:chgData name="Sewards, Shannon" userId="45db3604-41ba-4dc1-826d-0214f6dade2c" providerId="ADAL" clId="{CA018A3D-210D-4FDD-87F0-9BFC06F84BC5}" dt="2022-04-21T17:31:19.759" v="0"/>
          <ac:spMkLst>
            <pc:docMk/>
            <pc:sldMk cId="3107662602" sldId="274"/>
            <ac:spMk id="3" creationId="{00000000-0000-0000-0000-000000000000}"/>
          </ac:spMkLst>
        </pc:spChg>
      </pc:sldChg>
      <pc:sldChg chg="modSp mod">
        <pc:chgData name="Sewards, Shannon" userId="45db3604-41ba-4dc1-826d-0214f6dade2c" providerId="ADAL" clId="{CA018A3D-210D-4FDD-87F0-9BFC06F84BC5}" dt="2022-04-21T17:59:34.429" v="505" actId="114"/>
        <pc:sldMkLst>
          <pc:docMk/>
          <pc:sldMk cId="4148379736" sldId="275"/>
        </pc:sldMkLst>
        <pc:spChg chg="mod">
          <ac:chgData name="Sewards, Shannon" userId="45db3604-41ba-4dc1-826d-0214f6dade2c" providerId="ADAL" clId="{CA018A3D-210D-4FDD-87F0-9BFC06F84BC5}" dt="2022-04-21T17:59:34.429" v="505" actId="114"/>
          <ac:spMkLst>
            <pc:docMk/>
            <pc:sldMk cId="4148379736" sldId="275"/>
            <ac:spMk id="2" creationId="{00000000-0000-0000-0000-000000000000}"/>
          </ac:spMkLst>
        </pc:spChg>
        <pc:spChg chg="mod">
          <ac:chgData name="Sewards, Shannon" userId="45db3604-41ba-4dc1-826d-0214f6dade2c" providerId="ADAL" clId="{CA018A3D-210D-4FDD-87F0-9BFC06F84BC5}" dt="2022-04-21T17:36:23.828" v="56" actId="20577"/>
          <ac:spMkLst>
            <pc:docMk/>
            <pc:sldMk cId="4148379736" sldId="275"/>
            <ac:spMk id="3" creationId="{00000000-0000-0000-0000-000000000000}"/>
          </ac:spMkLst>
        </pc:spChg>
      </pc:sldChg>
      <pc:sldChg chg="modSp mod">
        <pc:chgData name="Sewards, Shannon" userId="45db3604-41ba-4dc1-826d-0214f6dade2c" providerId="ADAL" clId="{CA018A3D-210D-4FDD-87F0-9BFC06F84BC5}" dt="2022-04-21T17:59:39.773" v="506" actId="114"/>
        <pc:sldMkLst>
          <pc:docMk/>
          <pc:sldMk cId="661792314" sldId="276"/>
        </pc:sldMkLst>
        <pc:spChg chg="mod">
          <ac:chgData name="Sewards, Shannon" userId="45db3604-41ba-4dc1-826d-0214f6dade2c" providerId="ADAL" clId="{CA018A3D-210D-4FDD-87F0-9BFC06F84BC5}" dt="2022-04-21T17:59:39.773" v="506" actId="114"/>
          <ac:spMkLst>
            <pc:docMk/>
            <pc:sldMk cId="661792314" sldId="276"/>
            <ac:spMk id="2" creationId="{00000000-0000-0000-0000-000000000000}"/>
          </ac:spMkLst>
        </pc:spChg>
        <pc:spChg chg="mod">
          <ac:chgData name="Sewards, Shannon" userId="45db3604-41ba-4dc1-826d-0214f6dade2c" providerId="ADAL" clId="{CA018A3D-210D-4FDD-87F0-9BFC06F84BC5}" dt="2022-04-21T17:36:41.537" v="59" actId="12"/>
          <ac:spMkLst>
            <pc:docMk/>
            <pc:sldMk cId="661792314" sldId="276"/>
            <ac:spMk id="3" creationId="{00000000-0000-0000-0000-000000000000}"/>
          </ac:spMkLst>
        </pc:spChg>
      </pc:sldChg>
      <pc:sldChg chg="modSp mod">
        <pc:chgData name="Sewards, Shannon" userId="45db3604-41ba-4dc1-826d-0214f6dade2c" providerId="ADAL" clId="{CA018A3D-210D-4FDD-87F0-9BFC06F84BC5}" dt="2022-04-21T17:59:44.078" v="507" actId="114"/>
        <pc:sldMkLst>
          <pc:docMk/>
          <pc:sldMk cId="2178972291" sldId="277"/>
        </pc:sldMkLst>
        <pc:spChg chg="mod">
          <ac:chgData name="Sewards, Shannon" userId="45db3604-41ba-4dc1-826d-0214f6dade2c" providerId="ADAL" clId="{CA018A3D-210D-4FDD-87F0-9BFC06F84BC5}" dt="2022-04-21T17:59:44.078" v="507" actId="114"/>
          <ac:spMkLst>
            <pc:docMk/>
            <pc:sldMk cId="2178972291" sldId="277"/>
            <ac:spMk id="2" creationId="{00000000-0000-0000-0000-000000000000}"/>
          </ac:spMkLst>
        </pc:spChg>
        <pc:spChg chg="mod">
          <ac:chgData name="Sewards, Shannon" userId="45db3604-41ba-4dc1-826d-0214f6dade2c" providerId="ADAL" clId="{CA018A3D-210D-4FDD-87F0-9BFC06F84BC5}" dt="2022-04-21T17:36:51.884" v="60" actId="12"/>
          <ac:spMkLst>
            <pc:docMk/>
            <pc:sldMk cId="2178972291" sldId="277"/>
            <ac:spMk id="3" creationId="{00000000-0000-0000-0000-000000000000}"/>
          </ac:spMkLst>
        </pc:spChg>
      </pc:sldChg>
      <pc:sldChg chg="modSp mod">
        <pc:chgData name="Sewards, Shannon" userId="45db3604-41ba-4dc1-826d-0214f6dade2c" providerId="ADAL" clId="{CA018A3D-210D-4FDD-87F0-9BFC06F84BC5}" dt="2022-04-21T17:36:58.265" v="61" actId="12"/>
        <pc:sldMkLst>
          <pc:docMk/>
          <pc:sldMk cId="2711826263" sldId="278"/>
        </pc:sldMkLst>
        <pc:spChg chg="mod">
          <ac:chgData name="Sewards, Shannon" userId="45db3604-41ba-4dc1-826d-0214f6dade2c" providerId="ADAL" clId="{CA018A3D-210D-4FDD-87F0-9BFC06F84BC5}" dt="2022-04-21T17:31:19.759" v="0"/>
          <ac:spMkLst>
            <pc:docMk/>
            <pc:sldMk cId="2711826263" sldId="278"/>
            <ac:spMk id="2" creationId="{00000000-0000-0000-0000-000000000000}"/>
          </ac:spMkLst>
        </pc:spChg>
        <pc:spChg chg="mod">
          <ac:chgData name="Sewards, Shannon" userId="45db3604-41ba-4dc1-826d-0214f6dade2c" providerId="ADAL" clId="{CA018A3D-210D-4FDD-87F0-9BFC06F84BC5}" dt="2022-04-21T17:36:58.265" v="61" actId="12"/>
          <ac:spMkLst>
            <pc:docMk/>
            <pc:sldMk cId="2711826263" sldId="278"/>
            <ac:spMk id="3" creationId="{00000000-0000-0000-0000-000000000000}"/>
          </ac:spMkLst>
        </pc:spChg>
      </pc:sldChg>
      <pc:sldChg chg="modSp mod">
        <pc:chgData name="Sewards, Shannon" userId="45db3604-41ba-4dc1-826d-0214f6dade2c" providerId="ADAL" clId="{CA018A3D-210D-4FDD-87F0-9BFC06F84BC5}" dt="2022-04-21T17:59:48.708" v="508" actId="114"/>
        <pc:sldMkLst>
          <pc:docMk/>
          <pc:sldMk cId="1083267486" sldId="279"/>
        </pc:sldMkLst>
        <pc:spChg chg="mod">
          <ac:chgData name="Sewards, Shannon" userId="45db3604-41ba-4dc1-826d-0214f6dade2c" providerId="ADAL" clId="{CA018A3D-210D-4FDD-87F0-9BFC06F84BC5}" dt="2022-04-21T17:59:48.708" v="508" actId="114"/>
          <ac:spMkLst>
            <pc:docMk/>
            <pc:sldMk cId="1083267486" sldId="279"/>
            <ac:spMk id="2" creationId="{00000000-0000-0000-0000-000000000000}"/>
          </ac:spMkLst>
        </pc:spChg>
        <pc:spChg chg="mod">
          <ac:chgData name="Sewards, Shannon" userId="45db3604-41ba-4dc1-826d-0214f6dade2c" providerId="ADAL" clId="{CA018A3D-210D-4FDD-87F0-9BFC06F84BC5}" dt="2022-04-21T17:37:34.822" v="77" actId="15"/>
          <ac:spMkLst>
            <pc:docMk/>
            <pc:sldMk cId="1083267486" sldId="279"/>
            <ac:spMk id="3" creationId="{00000000-0000-0000-0000-000000000000}"/>
          </ac:spMkLst>
        </pc:spChg>
      </pc:sldChg>
      <pc:sldChg chg="modSp del mod">
        <pc:chgData name="Sewards, Shannon" userId="45db3604-41ba-4dc1-826d-0214f6dade2c" providerId="ADAL" clId="{CA018A3D-210D-4FDD-87F0-9BFC06F84BC5}" dt="2022-04-21T17:48:33.495" v="262" actId="47"/>
        <pc:sldMkLst>
          <pc:docMk/>
          <pc:sldMk cId="2400560908" sldId="280"/>
        </pc:sldMkLst>
        <pc:spChg chg="mod">
          <ac:chgData name="Sewards, Shannon" userId="45db3604-41ba-4dc1-826d-0214f6dade2c" providerId="ADAL" clId="{CA018A3D-210D-4FDD-87F0-9BFC06F84BC5}" dt="2022-04-21T17:31:19.870" v="12" actId="27636"/>
          <ac:spMkLst>
            <pc:docMk/>
            <pc:sldMk cId="2400560908" sldId="280"/>
            <ac:spMk id="2" creationId="{00000000-0000-0000-0000-000000000000}"/>
          </ac:spMkLst>
        </pc:spChg>
        <pc:spChg chg="mod">
          <ac:chgData name="Sewards, Shannon" userId="45db3604-41ba-4dc1-826d-0214f6dade2c" providerId="ADAL" clId="{CA018A3D-210D-4FDD-87F0-9BFC06F84BC5}" dt="2022-04-21T17:38:27.015" v="87" actId="114"/>
          <ac:spMkLst>
            <pc:docMk/>
            <pc:sldMk cId="2400560908" sldId="280"/>
            <ac:spMk id="3" creationId="{00000000-0000-0000-0000-000000000000}"/>
          </ac:spMkLst>
        </pc:spChg>
      </pc:sldChg>
      <pc:sldChg chg="modSp mod">
        <pc:chgData name="Sewards, Shannon" userId="45db3604-41ba-4dc1-826d-0214f6dade2c" providerId="ADAL" clId="{CA018A3D-210D-4FDD-87F0-9BFC06F84BC5}" dt="2022-04-21T17:59:54.280" v="509" actId="114"/>
        <pc:sldMkLst>
          <pc:docMk/>
          <pc:sldMk cId="107480547" sldId="281"/>
        </pc:sldMkLst>
        <pc:spChg chg="mod">
          <ac:chgData name="Sewards, Shannon" userId="45db3604-41ba-4dc1-826d-0214f6dade2c" providerId="ADAL" clId="{CA018A3D-210D-4FDD-87F0-9BFC06F84BC5}" dt="2022-04-21T17:59:54.280" v="509" actId="114"/>
          <ac:spMkLst>
            <pc:docMk/>
            <pc:sldMk cId="107480547" sldId="281"/>
            <ac:spMk id="2" creationId="{00000000-0000-0000-0000-000000000000}"/>
          </ac:spMkLst>
        </pc:spChg>
        <pc:spChg chg="mod">
          <ac:chgData name="Sewards, Shannon" userId="45db3604-41ba-4dc1-826d-0214f6dade2c" providerId="ADAL" clId="{CA018A3D-210D-4FDD-87F0-9BFC06F84BC5}" dt="2022-04-21T17:38:49.396" v="90" actId="12"/>
          <ac:spMkLst>
            <pc:docMk/>
            <pc:sldMk cId="107480547" sldId="281"/>
            <ac:spMk id="3" creationId="{00000000-0000-0000-0000-000000000000}"/>
          </ac:spMkLst>
        </pc:spChg>
      </pc:sldChg>
      <pc:sldChg chg="modSp mod">
        <pc:chgData name="Sewards, Shannon" userId="45db3604-41ba-4dc1-826d-0214f6dade2c" providerId="ADAL" clId="{CA018A3D-210D-4FDD-87F0-9BFC06F84BC5}" dt="2022-04-21T18:00:00.140" v="510" actId="114"/>
        <pc:sldMkLst>
          <pc:docMk/>
          <pc:sldMk cId="318336080" sldId="282"/>
        </pc:sldMkLst>
        <pc:spChg chg="mod">
          <ac:chgData name="Sewards, Shannon" userId="45db3604-41ba-4dc1-826d-0214f6dade2c" providerId="ADAL" clId="{CA018A3D-210D-4FDD-87F0-9BFC06F84BC5}" dt="2022-04-21T18:00:00.140" v="510" actId="114"/>
          <ac:spMkLst>
            <pc:docMk/>
            <pc:sldMk cId="318336080" sldId="282"/>
            <ac:spMk id="2" creationId="{00000000-0000-0000-0000-000000000000}"/>
          </ac:spMkLst>
        </pc:spChg>
        <pc:spChg chg="mod">
          <ac:chgData name="Sewards, Shannon" userId="45db3604-41ba-4dc1-826d-0214f6dade2c" providerId="ADAL" clId="{CA018A3D-210D-4FDD-87F0-9BFC06F84BC5}" dt="2022-04-21T17:44:05.545" v="96" actId="12"/>
          <ac:spMkLst>
            <pc:docMk/>
            <pc:sldMk cId="318336080" sldId="282"/>
            <ac:spMk id="3" creationId="{00000000-0000-0000-0000-000000000000}"/>
          </ac:spMkLst>
        </pc:spChg>
      </pc:sldChg>
      <pc:sldChg chg="modSp del mod">
        <pc:chgData name="Sewards, Shannon" userId="45db3604-41ba-4dc1-826d-0214f6dade2c" providerId="ADAL" clId="{CA018A3D-210D-4FDD-87F0-9BFC06F84BC5}" dt="2022-04-21T17:48:58.994" v="263" actId="47"/>
        <pc:sldMkLst>
          <pc:docMk/>
          <pc:sldMk cId="963185486" sldId="283"/>
        </pc:sldMkLst>
        <pc:spChg chg="mod">
          <ac:chgData name="Sewards, Shannon" userId="45db3604-41ba-4dc1-826d-0214f6dade2c" providerId="ADAL" clId="{CA018A3D-210D-4FDD-87F0-9BFC06F84BC5}" dt="2022-04-21T17:31:19.888" v="15" actId="27636"/>
          <ac:spMkLst>
            <pc:docMk/>
            <pc:sldMk cId="963185486" sldId="283"/>
            <ac:spMk id="2" creationId="{00000000-0000-0000-0000-000000000000}"/>
          </ac:spMkLst>
        </pc:spChg>
        <pc:spChg chg="mod">
          <ac:chgData name="Sewards, Shannon" userId="45db3604-41ba-4dc1-826d-0214f6dade2c" providerId="ADAL" clId="{CA018A3D-210D-4FDD-87F0-9BFC06F84BC5}" dt="2022-04-21T17:31:19.759" v="0"/>
          <ac:spMkLst>
            <pc:docMk/>
            <pc:sldMk cId="963185486" sldId="283"/>
            <ac:spMk id="3" creationId="{00000000-0000-0000-0000-000000000000}"/>
          </ac:spMkLst>
        </pc:spChg>
      </pc:sldChg>
      <pc:sldChg chg="modSp del">
        <pc:chgData name="Sewards, Shannon" userId="45db3604-41ba-4dc1-826d-0214f6dade2c" providerId="ADAL" clId="{CA018A3D-210D-4FDD-87F0-9BFC06F84BC5}" dt="2022-04-21T17:49:59.741" v="319" actId="47"/>
        <pc:sldMkLst>
          <pc:docMk/>
          <pc:sldMk cId="1957733709" sldId="284"/>
        </pc:sldMkLst>
        <pc:spChg chg="mod">
          <ac:chgData name="Sewards, Shannon" userId="45db3604-41ba-4dc1-826d-0214f6dade2c" providerId="ADAL" clId="{CA018A3D-210D-4FDD-87F0-9BFC06F84BC5}" dt="2022-04-21T17:31:19.759" v="0"/>
          <ac:spMkLst>
            <pc:docMk/>
            <pc:sldMk cId="1957733709" sldId="284"/>
            <ac:spMk id="2" creationId="{00000000-0000-0000-0000-000000000000}"/>
          </ac:spMkLst>
        </pc:spChg>
        <pc:spChg chg="mod">
          <ac:chgData name="Sewards, Shannon" userId="45db3604-41ba-4dc1-826d-0214f6dade2c" providerId="ADAL" clId="{CA018A3D-210D-4FDD-87F0-9BFC06F84BC5}" dt="2022-04-21T17:31:19.759" v="0"/>
          <ac:spMkLst>
            <pc:docMk/>
            <pc:sldMk cId="1957733709" sldId="284"/>
            <ac:spMk id="3" creationId="{00000000-0000-0000-0000-000000000000}"/>
          </ac:spMkLst>
        </pc:spChg>
      </pc:sldChg>
      <pc:sldChg chg="modSp del mod">
        <pc:chgData name="Sewards, Shannon" userId="45db3604-41ba-4dc1-826d-0214f6dade2c" providerId="ADAL" clId="{CA018A3D-210D-4FDD-87F0-9BFC06F84BC5}" dt="2022-04-21T17:45:02.639" v="217" actId="47"/>
        <pc:sldMkLst>
          <pc:docMk/>
          <pc:sldMk cId="2064669716" sldId="285"/>
        </pc:sldMkLst>
        <pc:spChg chg="mod">
          <ac:chgData name="Sewards, Shannon" userId="45db3604-41ba-4dc1-826d-0214f6dade2c" providerId="ADAL" clId="{CA018A3D-210D-4FDD-87F0-9BFC06F84BC5}" dt="2022-04-21T17:31:19.824" v="1" actId="27636"/>
          <ac:spMkLst>
            <pc:docMk/>
            <pc:sldMk cId="2064669716" sldId="285"/>
            <ac:spMk id="2" creationId="{00000000-0000-0000-0000-000000000000}"/>
          </ac:spMkLst>
        </pc:spChg>
        <pc:spChg chg="mod">
          <ac:chgData name="Sewards, Shannon" userId="45db3604-41ba-4dc1-826d-0214f6dade2c" providerId="ADAL" clId="{CA018A3D-210D-4FDD-87F0-9BFC06F84BC5}" dt="2022-04-21T17:33:32.464" v="17" actId="12"/>
          <ac:spMkLst>
            <pc:docMk/>
            <pc:sldMk cId="2064669716" sldId="285"/>
            <ac:spMk id="3" creationId="{00000000-0000-0000-0000-000000000000}"/>
          </ac:spMkLst>
        </pc:spChg>
      </pc:sldChg>
      <pc:sldChg chg="modSp mod">
        <pc:chgData name="Sewards, Shannon" userId="45db3604-41ba-4dc1-826d-0214f6dade2c" providerId="ADAL" clId="{CA018A3D-210D-4FDD-87F0-9BFC06F84BC5}" dt="2022-04-21T17:39:32.876" v="93" actId="6549"/>
        <pc:sldMkLst>
          <pc:docMk/>
          <pc:sldMk cId="869825940" sldId="286"/>
        </pc:sldMkLst>
        <pc:spChg chg="mod">
          <ac:chgData name="Sewards, Shannon" userId="45db3604-41ba-4dc1-826d-0214f6dade2c" providerId="ADAL" clId="{CA018A3D-210D-4FDD-87F0-9BFC06F84BC5}" dt="2022-04-21T17:39:32.876" v="93" actId="6549"/>
          <ac:spMkLst>
            <pc:docMk/>
            <pc:sldMk cId="869825940" sldId="286"/>
            <ac:spMk id="3" creationId="{00000000-0000-0000-0000-000000000000}"/>
          </ac:spMkLst>
        </pc:spChg>
      </pc:sldChg>
      <pc:sldChg chg="modSp new del mod">
        <pc:chgData name="Sewards, Shannon" userId="45db3604-41ba-4dc1-826d-0214f6dade2c" providerId="ADAL" clId="{CA018A3D-210D-4FDD-87F0-9BFC06F84BC5}" dt="2022-04-21T17:58:00.044" v="428" actId="47"/>
        <pc:sldMkLst>
          <pc:docMk/>
          <pc:sldMk cId="3173439602" sldId="287"/>
        </pc:sldMkLst>
        <pc:spChg chg="mod">
          <ac:chgData name="Sewards, Shannon" userId="45db3604-41ba-4dc1-826d-0214f6dade2c" providerId="ADAL" clId="{CA018A3D-210D-4FDD-87F0-9BFC06F84BC5}" dt="2022-04-21T17:51:50.339" v="341" actId="313"/>
          <ac:spMkLst>
            <pc:docMk/>
            <pc:sldMk cId="3173439602" sldId="287"/>
            <ac:spMk id="2" creationId="{A403CFE7-0EFC-4419-B9E9-6EE37B8C695D}"/>
          </ac:spMkLst>
        </pc:spChg>
        <pc:spChg chg="mod">
          <ac:chgData name="Sewards, Shannon" userId="45db3604-41ba-4dc1-826d-0214f6dade2c" providerId="ADAL" clId="{CA018A3D-210D-4FDD-87F0-9BFC06F84BC5}" dt="2022-04-21T17:54:18.689" v="373" actId="12"/>
          <ac:spMkLst>
            <pc:docMk/>
            <pc:sldMk cId="3173439602" sldId="287"/>
            <ac:spMk id="3" creationId="{F38A027B-FC0B-4076-85E8-7038639837A4}"/>
          </ac:spMkLst>
        </pc:spChg>
      </pc:sldChg>
      <pc:sldChg chg="modSp del mod">
        <pc:chgData name="Sewards, Shannon" userId="45db3604-41ba-4dc1-826d-0214f6dade2c" providerId="ADAL" clId="{CA018A3D-210D-4FDD-87F0-9BFC06F84BC5}" dt="2022-04-21T17:50:00.583" v="320" actId="47"/>
        <pc:sldMkLst>
          <pc:docMk/>
          <pc:sldMk cId="3795602732" sldId="287"/>
        </pc:sldMkLst>
        <pc:spChg chg="mod">
          <ac:chgData name="Sewards, Shannon" userId="45db3604-41ba-4dc1-826d-0214f6dade2c" providerId="ADAL" clId="{CA018A3D-210D-4FDD-87F0-9BFC06F84BC5}" dt="2022-04-21T17:31:19.759" v="0"/>
          <ac:spMkLst>
            <pc:docMk/>
            <pc:sldMk cId="3795602732" sldId="287"/>
            <ac:spMk id="2" creationId="{00000000-0000-0000-0000-000000000000}"/>
          </ac:spMkLst>
        </pc:spChg>
        <pc:spChg chg="mod">
          <ac:chgData name="Sewards, Shannon" userId="45db3604-41ba-4dc1-826d-0214f6dade2c" providerId="ADAL" clId="{CA018A3D-210D-4FDD-87F0-9BFC06F84BC5}" dt="2022-04-21T17:49:31.282" v="316" actId="12"/>
          <ac:spMkLst>
            <pc:docMk/>
            <pc:sldMk cId="3795602732" sldId="287"/>
            <ac:spMk id="3" creationId="{00000000-0000-0000-0000-000000000000}"/>
          </ac:spMkLst>
        </pc:spChg>
      </pc:sldChg>
      <pc:sldChg chg="modSp new mod">
        <pc:chgData name="Sewards, Shannon" userId="45db3604-41ba-4dc1-826d-0214f6dade2c" providerId="ADAL" clId="{CA018A3D-210D-4FDD-87F0-9BFC06F84BC5}" dt="2022-04-21T17:59:22.791" v="501" actId="114"/>
        <pc:sldMkLst>
          <pc:docMk/>
          <pc:sldMk cId="345065265" sldId="288"/>
        </pc:sldMkLst>
        <pc:spChg chg="mod">
          <ac:chgData name="Sewards, Shannon" userId="45db3604-41ba-4dc1-826d-0214f6dade2c" providerId="ADAL" clId="{CA018A3D-210D-4FDD-87F0-9BFC06F84BC5}" dt="2022-04-21T17:59:22.791" v="501" actId="114"/>
          <ac:spMkLst>
            <pc:docMk/>
            <pc:sldMk cId="345065265" sldId="288"/>
            <ac:spMk id="2" creationId="{2B96FB85-19AA-47E7-A626-B7EBB9CAAE83}"/>
          </ac:spMkLst>
        </pc:spChg>
        <pc:spChg chg="mod">
          <ac:chgData name="Sewards, Shannon" userId="45db3604-41ba-4dc1-826d-0214f6dade2c" providerId="ADAL" clId="{CA018A3D-210D-4FDD-87F0-9BFC06F84BC5}" dt="2022-04-21T17:58:30.452" v="468" actId="1076"/>
          <ac:spMkLst>
            <pc:docMk/>
            <pc:sldMk cId="345065265" sldId="288"/>
            <ac:spMk id="3" creationId="{EA6CF000-049C-441B-BCBF-0536C556069B}"/>
          </ac:spMkLst>
        </pc:spChg>
      </pc:sldChg>
      <pc:sldChg chg="modSp del">
        <pc:chgData name="Sewards, Shannon" userId="45db3604-41ba-4dc1-826d-0214f6dade2c" providerId="ADAL" clId="{CA018A3D-210D-4FDD-87F0-9BFC06F84BC5}" dt="2022-04-21T17:49:37.290" v="317" actId="47"/>
        <pc:sldMkLst>
          <pc:docMk/>
          <pc:sldMk cId="3528843007" sldId="288"/>
        </pc:sldMkLst>
        <pc:spChg chg="mod">
          <ac:chgData name="Sewards, Shannon" userId="45db3604-41ba-4dc1-826d-0214f6dade2c" providerId="ADAL" clId="{CA018A3D-210D-4FDD-87F0-9BFC06F84BC5}" dt="2022-04-21T17:31:19.759" v="0"/>
          <ac:spMkLst>
            <pc:docMk/>
            <pc:sldMk cId="3528843007" sldId="288"/>
            <ac:spMk id="2" creationId="{00000000-0000-0000-0000-000000000000}"/>
          </ac:spMkLst>
        </pc:spChg>
        <pc:spChg chg="mod">
          <ac:chgData name="Sewards, Shannon" userId="45db3604-41ba-4dc1-826d-0214f6dade2c" providerId="ADAL" clId="{CA018A3D-210D-4FDD-87F0-9BFC06F84BC5}" dt="2022-04-21T17:31:19.759" v="0"/>
          <ac:spMkLst>
            <pc:docMk/>
            <pc:sldMk cId="3528843007" sldId="288"/>
            <ac:spMk id="3" creationId="{00000000-0000-0000-0000-000000000000}"/>
          </ac:spMkLst>
        </pc:spChg>
      </pc:sldChg>
      <pc:sldChg chg="modSp del">
        <pc:chgData name="Sewards, Shannon" userId="45db3604-41ba-4dc1-826d-0214f6dade2c" providerId="ADAL" clId="{CA018A3D-210D-4FDD-87F0-9BFC06F84BC5}" dt="2022-04-21T17:49:39.770" v="318" actId="47"/>
        <pc:sldMkLst>
          <pc:docMk/>
          <pc:sldMk cId="1174491007" sldId="289"/>
        </pc:sldMkLst>
        <pc:spChg chg="mod">
          <ac:chgData name="Sewards, Shannon" userId="45db3604-41ba-4dc1-826d-0214f6dade2c" providerId="ADAL" clId="{CA018A3D-210D-4FDD-87F0-9BFC06F84BC5}" dt="2022-04-21T17:31:19.759" v="0"/>
          <ac:spMkLst>
            <pc:docMk/>
            <pc:sldMk cId="1174491007" sldId="289"/>
            <ac:spMk id="2" creationId="{00000000-0000-0000-0000-000000000000}"/>
          </ac:spMkLst>
        </pc:spChg>
        <pc:spChg chg="mod">
          <ac:chgData name="Sewards, Shannon" userId="45db3604-41ba-4dc1-826d-0214f6dade2c" providerId="ADAL" clId="{CA018A3D-210D-4FDD-87F0-9BFC06F84BC5}" dt="2022-04-21T17:31:19.759" v="0"/>
          <ac:spMkLst>
            <pc:docMk/>
            <pc:sldMk cId="1174491007" sldId="289"/>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C13DB1B0-61C4-4464-B17F-6426BC6E4F22}" type="datetimeFigureOut">
              <a:rPr lang="en-US" smtClean="0"/>
              <a:t>4/21/2022</a:t>
            </a:fld>
            <a:endParaRPr lang="en-US"/>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28E7D981-2011-429B-9A41-E3A38B30E7D7}" type="slidenum">
              <a:rPr lang="en-US" smtClean="0"/>
              <a:t>‹#›</a:t>
            </a:fld>
            <a:endParaRPr lang="en-US"/>
          </a:p>
        </p:txBody>
      </p:sp>
    </p:spTree>
    <p:extLst>
      <p:ext uri="{BB962C8B-B14F-4D97-AF65-F5344CB8AC3E}">
        <p14:creationId xmlns:p14="http://schemas.microsoft.com/office/powerpoint/2010/main" val="2658193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3DB1B0-61C4-4464-B17F-6426BC6E4F22}"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2774803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3DB1B0-61C4-4464-B17F-6426BC6E4F22}"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1570366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3DB1B0-61C4-4464-B17F-6426BC6E4F22}"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356160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3DB1B0-61C4-4464-B17F-6426BC6E4F22}"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80689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3DB1B0-61C4-4464-B17F-6426BC6E4F22}"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3309603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3DB1B0-61C4-4464-B17F-6426BC6E4F22}" type="datetimeFigureOut">
              <a:rPr lang="en-US" smtClean="0"/>
              <a:t>4/21/2022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3262017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3DB1B0-61C4-4464-B17F-6426BC6E4F22}" type="datetimeFigureOut">
              <a:rPr lang="en-US" smtClean="0"/>
              <a:t>4/21/2022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47204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3DB1B0-61C4-4464-B17F-6426BC6E4F22}" type="datetimeFigureOut">
              <a:rPr lang="en-US" smtClean="0"/>
              <a:t>4/21/2022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E7D981-2011-429B-9A41-E3A38B30E7D7}" type="slidenum">
              <a:rPr lang="en-US" smtClean="0"/>
              <a:t>‹#›</a:t>
            </a:fld>
            <a:endParaRPr lang="en-US"/>
          </a:p>
        </p:txBody>
      </p:sp>
    </p:spTree>
    <p:extLst>
      <p:ext uri="{BB962C8B-B14F-4D97-AF65-F5344CB8AC3E}">
        <p14:creationId xmlns:p14="http://schemas.microsoft.com/office/powerpoint/2010/main" val="348719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C13DB1B0-61C4-4464-B17F-6426BC6E4F22}"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28E7D981-2011-429B-9A41-E3A38B30E7D7}" type="slidenum">
              <a:rPr lang="en-US" smtClean="0"/>
              <a:t>‹#›</a:t>
            </a:fld>
            <a:endParaRPr lang="en-US"/>
          </a:p>
        </p:txBody>
      </p:sp>
    </p:spTree>
    <p:extLst>
      <p:ext uri="{BB962C8B-B14F-4D97-AF65-F5344CB8AC3E}">
        <p14:creationId xmlns:p14="http://schemas.microsoft.com/office/powerpoint/2010/main" val="2297981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C13DB1B0-61C4-4464-B17F-6426BC6E4F22}" type="datetimeFigureOut">
              <a:rPr lang="en-US" smtClean="0"/>
              <a:t>4/21/2022</a:t>
            </a:fld>
            <a:endParaRPr lang="en-US"/>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28E7D981-2011-429B-9A41-E3A38B30E7D7}" type="slidenum">
              <a:rPr lang="en-US" smtClean="0"/>
              <a:t>‹#›</a:t>
            </a:fld>
            <a:endParaRPr lang="en-US"/>
          </a:p>
        </p:txBody>
      </p:sp>
    </p:spTree>
    <p:extLst>
      <p:ext uri="{BB962C8B-B14F-4D97-AF65-F5344CB8AC3E}">
        <p14:creationId xmlns:p14="http://schemas.microsoft.com/office/powerpoint/2010/main" val="304666334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C13DB1B0-61C4-4464-B17F-6426BC6E4F22}" type="datetimeFigureOut">
              <a:rPr lang="en-US" smtClean="0"/>
              <a:t>4/21/2022</a:t>
            </a:fld>
            <a:endParaRPr lang="en-US"/>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28E7D981-2011-429B-9A41-E3A38B30E7D7}" type="slidenum">
              <a:rPr lang="en-US" smtClean="0"/>
              <a:t>‹#›</a:t>
            </a:fld>
            <a:endParaRPr lang="en-US"/>
          </a:p>
        </p:txBody>
      </p:sp>
    </p:spTree>
    <p:extLst>
      <p:ext uri="{BB962C8B-B14F-4D97-AF65-F5344CB8AC3E}">
        <p14:creationId xmlns:p14="http://schemas.microsoft.com/office/powerpoint/2010/main" val="4147067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828800"/>
            <a:ext cx="6400800" cy="2590800"/>
          </a:xfrm>
        </p:spPr>
        <p:txBody>
          <a:bodyPr>
            <a:normAutofit fontScale="55000" lnSpcReduction="20000"/>
          </a:bodyPr>
          <a:lstStyle/>
          <a:p>
            <a:r>
              <a:rPr lang="en-US" sz="4400" dirty="0">
                <a:solidFill>
                  <a:srgbClr val="0000FF"/>
                </a:solidFill>
              </a:rPr>
              <a:t>FDA Basics</a:t>
            </a:r>
          </a:p>
          <a:p>
            <a:r>
              <a:rPr lang="en-US" sz="3600" dirty="0">
                <a:solidFill>
                  <a:srgbClr val="FFFF00"/>
                </a:solidFill>
              </a:rPr>
              <a:t>21 CRF 50 –Protection of Human Subjects</a:t>
            </a:r>
          </a:p>
          <a:p>
            <a:r>
              <a:rPr lang="en-US" sz="3600" dirty="0">
                <a:solidFill>
                  <a:srgbClr val="FFFF00"/>
                </a:solidFill>
              </a:rPr>
              <a:t>21 CFR 56 - IRBs</a:t>
            </a:r>
          </a:p>
          <a:p>
            <a:r>
              <a:rPr lang="en-US" sz="3600" dirty="0"/>
              <a:t>21 CFR 312 - Drugs</a:t>
            </a:r>
          </a:p>
          <a:p>
            <a:r>
              <a:rPr lang="en-US" sz="3600" dirty="0">
                <a:solidFill>
                  <a:srgbClr val="FFFF00"/>
                </a:solidFill>
              </a:rPr>
              <a:t>21 CFR 812 –Devices</a:t>
            </a:r>
          </a:p>
          <a:p>
            <a:endParaRPr lang="en-US" sz="3600" dirty="0"/>
          </a:p>
          <a:p>
            <a:r>
              <a:rPr lang="en-US" sz="3600" dirty="0">
                <a:solidFill>
                  <a:srgbClr val="0000FF"/>
                </a:solidFill>
              </a:rPr>
              <a:t>IRB Continuing Education, April 21, 2022</a:t>
            </a:r>
            <a:endParaRPr lang="en-US" sz="4400" dirty="0">
              <a:solidFill>
                <a:srgbClr val="0000FF"/>
              </a:solidFill>
            </a:endParaRPr>
          </a:p>
        </p:txBody>
      </p:sp>
    </p:spTree>
    <p:extLst>
      <p:ext uri="{BB962C8B-B14F-4D97-AF65-F5344CB8AC3E}">
        <p14:creationId xmlns:p14="http://schemas.microsoft.com/office/powerpoint/2010/main" val="3210935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Significant risk device examples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Surgical Lasers for use in various medical specialties</a:t>
            </a:r>
          </a:p>
          <a:p>
            <a:pPr>
              <a:buFont typeface="Arial" panose="020B0604020202020204" pitchFamily="34" charset="0"/>
              <a:buChar char="•"/>
            </a:pPr>
            <a:r>
              <a:rPr lang="en-US" dirty="0"/>
              <a:t>Cardiac Bypass Devices</a:t>
            </a:r>
          </a:p>
          <a:p>
            <a:pPr>
              <a:buFont typeface="Arial" panose="020B0604020202020204" pitchFamily="34" charset="0"/>
              <a:buChar char="•"/>
            </a:pPr>
            <a:r>
              <a:rPr lang="en-US" dirty="0"/>
              <a:t>Auditory Brainstem Implants </a:t>
            </a:r>
          </a:p>
          <a:p>
            <a:pPr>
              <a:buFont typeface="Arial" panose="020B0604020202020204" pitchFamily="34" charset="0"/>
              <a:buChar char="•"/>
            </a:pPr>
            <a:r>
              <a:rPr lang="en-US" dirty="0"/>
              <a:t>Dialysis Delivery Systems </a:t>
            </a:r>
          </a:p>
          <a:p>
            <a:pPr>
              <a:buFont typeface="Arial" panose="020B0604020202020204" pitchFamily="34" charset="0"/>
              <a:buChar char="•"/>
            </a:pPr>
            <a:r>
              <a:rPr lang="en-US" dirty="0"/>
              <a:t>Injectable Collagen </a:t>
            </a:r>
          </a:p>
        </p:txBody>
      </p:sp>
    </p:spTree>
    <p:extLst>
      <p:ext uri="{BB962C8B-B14F-4D97-AF65-F5344CB8AC3E}">
        <p14:creationId xmlns:p14="http://schemas.microsoft.com/office/powerpoint/2010/main" val="2711826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determination has been made…</a:t>
            </a:r>
          </a:p>
        </p:txBody>
      </p:sp>
      <p:sp>
        <p:nvSpPr>
          <p:cNvPr id="3" name="Content Placeholder 2"/>
          <p:cNvSpPr>
            <a:spLocks noGrp="1"/>
          </p:cNvSpPr>
          <p:nvPr>
            <p:ph idx="1"/>
          </p:nvPr>
        </p:nvSpPr>
        <p:spPr/>
        <p:txBody>
          <a:bodyPr/>
          <a:lstStyle/>
          <a:p>
            <a:r>
              <a:rPr lang="en-US" dirty="0"/>
              <a:t>1. Documentation using the CHECKLIST – HRP-418: Non-Significant Risk Determination</a:t>
            </a:r>
          </a:p>
          <a:p>
            <a:r>
              <a:rPr lang="en-US" dirty="0"/>
              <a:t>2. Communication</a:t>
            </a:r>
          </a:p>
          <a:p>
            <a:pPr lvl="2">
              <a:buFont typeface="Arial" panose="020B0604020202020204" pitchFamily="34" charset="0"/>
              <a:buChar char="•"/>
            </a:pPr>
            <a:r>
              <a:rPr lang="en-US" dirty="0"/>
              <a:t>To the researcher</a:t>
            </a:r>
          </a:p>
          <a:p>
            <a:pPr lvl="2">
              <a:buFont typeface="Arial" panose="020B0604020202020204" pitchFamily="34" charset="0"/>
              <a:buChar char="•"/>
            </a:pPr>
            <a:r>
              <a:rPr lang="en-US" dirty="0"/>
              <a:t>To the sponsor</a:t>
            </a:r>
          </a:p>
          <a:p>
            <a:pPr lvl="2">
              <a:buFont typeface="Arial" panose="020B0604020202020204" pitchFamily="34" charset="0"/>
              <a:buChar char="•"/>
            </a:pPr>
            <a:r>
              <a:rPr lang="en-US" dirty="0"/>
              <a:t>To the FDA (responsibility of sponsor)</a:t>
            </a:r>
          </a:p>
        </p:txBody>
      </p:sp>
    </p:spTree>
    <p:extLst>
      <p:ext uri="{BB962C8B-B14F-4D97-AF65-F5344CB8AC3E}">
        <p14:creationId xmlns:p14="http://schemas.microsoft.com/office/powerpoint/2010/main" val="1083267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If FDA regulated…</a:t>
            </a:r>
          </a:p>
        </p:txBody>
      </p:sp>
      <p:sp>
        <p:nvSpPr>
          <p:cNvPr id="3" name="Content Placeholder 2"/>
          <p:cNvSpPr>
            <a:spLocks noGrp="1"/>
          </p:cNvSpPr>
          <p:nvPr>
            <p:ph idx="1"/>
          </p:nvPr>
        </p:nvSpPr>
        <p:spPr/>
        <p:txBody>
          <a:bodyPr>
            <a:normAutofit/>
          </a:bodyPr>
          <a:lstStyle/>
          <a:p>
            <a:r>
              <a:rPr lang="en-US" dirty="0"/>
              <a:t>Additional consent form elements:</a:t>
            </a:r>
          </a:p>
          <a:p>
            <a:pPr lvl="1">
              <a:buFont typeface="Arial" panose="020B0604020202020204" pitchFamily="34" charset="0"/>
              <a:buChar char="•"/>
            </a:pPr>
            <a:r>
              <a:rPr lang="en-US" dirty="0"/>
              <a:t>FDA review of records</a:t>
            </a:r>
          </a:p>
          <a:p>
            <a:pPr lvl="1">
              <a:buFont typeface="Arial" panose="020B0604020202020204" pitchFamily="34" charset="0"/>
              <a:buChar char="•"/>
            </a:pPr>
            <a:r>
              <a:rPr lang="en-US" dirty="0"/>
              <a:t>Clinical trial registration</a:t>
            </a:r>
          </a:p>
          <a:p>
            <a:pPr lvl="1">
              <a:buFont typeface="Arial" panose="020B0604020202020204" pitchFamily="34" charset="0"/>
              <a:buChar char="•"/>
            </a:pPr>
            <a:r>
              <a:rPr lang="en-US" dirty="0"/>
              <a:t>Risk information</a:t>
            </a:r>
          </a:p>
          <a:p>
            <a:r>
              <a:rPr lang="en-US" dirty="0"/>
              <a:t>Waiver of consent</a:t>
            </a:r>
          </a:p>
          <a:p>
            <a:pPr lvl="1">
              <a:buFont typeface="Arial" panose="020B0604020202020204" pitchFamily="34" charset="0"/>
              <a:buChar char="•"/>
            </a:pPr>
            <a:r>
              <a:rPr lang="en-US" dirty="0"/>
              <a:t>Not only limited to emergency research</a:t>
            </a:r>
          </a:p>
          <a:p>
            <a:pPr lvl="1">
              <a:buFont typeface="Arial" panose="020B0604020202020204" pitchFamily="34" charset="0"/>
              <a:buChar char="•"/>
            </a:pPr>
            <a:r>
              <a:rPr lang="en-US" dirty="0"/>
              <a:t>Harmonizes with HHS</a:t>
            </a:r>
          </a:p>
          <a:p>
            <a:r>
              <a:rPr lang="en-US" dirty="0"/>
              <a:t>Waiver of documentation of consent</a:t>
            </a:r>
          </a:p>
          <a:p>
            <a:pPr lvl="1">
              <a:buFont typeface="Arial" panose="020B0604020202020204" pitchFamily="34" charset="0"/>
              <a:buChar char="•"/>
            </a:pPr>
            <a:r>
              <a:rPr lang="en-US" dirty="0"/>
              <a:t>More limited than HHS</a:t>
            </a:r>
          </a:p>
        </p:txBody>
      </p:sp>
    </p:spTree>
    <p:extLst>
      <p:ext uri="{BB962C8B-B14F-4D97-AF65-F5344CB8AC3E}">
        <p14:creationId xmlns:p14="http://schemas.microsoft.com/office/powerpoint/2010/main" val="107480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If FDA regulated…</a:t>
            </a:r>
          </a:p>
        </p:txBody>
      </p:sp>
      <p:sp>
        <p:nvSpPr>
          <p:cNvPr id="3" name="Content Placeholder 2"/>
          <p:cNvSpPr>
            <a:spLocks noGrp="1"/>
          </p:cNvSpPr>
          <p:nvPr>
            <p:ph idx="1"/>
          </p:nvPr>
        </p:nvSpPr>
        <p:spPr/>
        <p:txBody>
          <a:bodyPr>
            <a:normAutofit fontScale="92500" lnSpcReduction="10000"/>
          </a:bodyPr>
          <a:lstStyle/>
          <a:p>
            <a:r>
              <a:rPr lang="en-US" dirty="0"/>
              <a:t>Items made here</a:t>
            </a:r>
          </a:p>
          <a:p>
            <a:pPr lvl="1">
              <a:buFont typeface="Arial" panose="020B0604020202020204" pitchFamily="34" charset="0"/>
              <a:buChar char="•"/>
            </a:pPr>
            <a:r>
              <a:rPr lang="en-US" dirty="0"/>
              <a:t>IRB may require information about the manufacture</a:t>
            </a:r>
          </a:p>
          <a:p>
            <a:pPr lvl="1">
              <a:buFont typeface="Arial" panose="020B0604020202020204" pitchFamily="34" charset="0"/>
              <a:buChar char="•"/>
            </a:pPr>
            <a:r>
              <a:rPr lang="en-US" dirty="0"/>
              <a:t>Consultation with HU Risk Management or related</a:t>
            </a:r>
          </a:p>
          <a:p>
            <a:r>
              <a:rPr lang="en-US" dirty="0"/>
              <a:t>Control of investigational items</a:t>
            </a:r>
          </a:p>
          <a:p>
            <a:pPr lvl="1">
              <a:buFont typeface="Arial" panose="020B0604020202020204" pitchFamily="34" charset="0"/>
              <a:buChar char="•"/>
            </a:pPr>
            <a:r>
              <a:rPr lang="en-US" dirty="0"/>
              <a:t>Review plan of control, tracking and handling</a:t>
            </a:r>
          </a:p>
          <a:p>
            <a:r>
              <a:rPr lang="en-US" dirty="0"/>
              <a:t>Records</a:t>
            </a:r>
          </a:p>
          <a:p>
            <a:pPr marL="342900" lvl="1">
              <a:buFont typeface="Arial" panose="020B0604020202020204" pitchFamily="34" charset="0"/>
              <a:buChar char="•"/>
            </a:pPr>
            <a:r>
              <a:rPr lang="en-US" dirty="0"/>
              <a:t>Maintain records about the use of the item, including records of receipt, use, or disposition</a:t>
            </a:r>
          </a:p>
          <a:p>
            <a:r>
              <a:rPr lang="en-US" dirty="0"/>
              <a:t>Where obtained</a:t>
            </a:r>
          </a:p>
          <a:p>
            <a:pPr lvl="1">
              <a:buFont typeface="Arial" panose="020B0604020202020204" pitchFamily="34" charset="0"/>
              <a:buChar char="•"/>
            </a:pPr>
            <a:r>
              <a:rPr lang="en-US" dirty="0"/>
              <a:t>IRB has authority to require use of local services</a:t>
            </a:r>
          </a:p>
          <a:p>
            <a:endParaRPr lang="en-US" dirty="0"/>
          </a:p>
        </p:txBody>
      </p:sp>
    </p:spTree>
    <p:extLst>
      <p:ext uri="{BB962C8B-B14F-4D97-AF65-F5344CB8AC3E}">
        <p14:creationId xmlns:p14="http://schemas.microsoft.com/office/powerpoint/2010/main" val="318336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4800" dirty="0"/>
              <a:t>Questions?  </a:t>
            </a:r>
          </a:p>
        </p:txBody>
      </p:sp>
    </p:spTree>
    <p:extLst>
      <p:ext uri="{BB962C8B-B14F-4D97-AF65-F5344CB8AC3E}">
        <p14:creationId xmlns:p14="http://schemas.microsoft.com/office/powerpoint/2010/main" val="869825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So, what is FDA regulated?</a:t>
            </a:r>
          </a:p>
        </p:txBody>
      </p:sp>
      <p:sp>
        <p:nvSpPr>
          <p:cNvPr id="3" name="Content Placeholder 2"/>
          <p:cNvSpPr>
            <a:spLocks noGrp="1"/>
          </p:cNvSpPr>
          <p:nvPr>
            <p:ph idx="1"/>
          </p:nvPr>
        </p:nvSpPr>
        <p:spPr/>
        <p:txBody>
          <a:bodyPr>
            <a:normAutofit fontScale="92500" lnSpcReduction="10000"/>
          </a:bodyPr>
          <a:lstStyle/>
          <a:p>
            <a:r>
              <a:rPr lang="en-US" sz="4000" dirty="0"/>
              <a:t>Conducting research with drugs, devices, supplements, botanicals, or biologics</a:t>
            </a:r>
          </a:p>
          <a:p>
            <a:r>
              <a:rPr lang="en-US" sz="4000" dirty="0"/>
              <a:t>Includes those that have received FDA approval as well as “investigational” items</a:t>
            </a:r>
          </a:p>
          <a:p>
            <a:r>
              <a:rPr lang="en-US" sz="4000" dirty="0"/>
              <a:t>Submitting data to the FDA to support approval/marketing</a:t>
            </a:r>
          </a:p>
        </p:txBody>
      </p:sp>
    </p:spTree>
    <p:extLst>
      <p:ext uri="{BB962C8B-B14F-4D97-AF65-F5344CB8AC3E}">
        <p14:creationId xmlns:p14="http://schemas.microsoft.com/office/powerpoint/2010/main" val="2395074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FDA regulations are different…</a:t>
            </a:r>
          </a:p>
        </p:txBody>
      </p:sp>
      <p:sp>
        <p:nvSpPr>
          <p:cNvPr id="3" name="Content Placeholder 2"/>
          <p:cNvSpPr>
            <a:spLocks noGrp="1"/>
          </p:cNvSpPr>
          <p:nvPr>
            <p:ph idx="1"/>
          </p:nvPr>
        </p:nvSpPr>
        <p:spPr/>
        <p:txBody>
          <a:bodyPr/>
          <a:lstStyle/>
          <a:p>
            <a:endParaRPr lang="en-US" dirty="0"/>
          </a:p>
          <a:p>
            <a:r>
              <a:rPr lang="en-US" dirty="0"/>
              <a:t>Human subject – not defined by “identifiability”</a:t>
            </a:r>
          </a:p>
          <a:p>
            <a:pPr marL="0" indent="0">
              <a:buNone/>
            </a:pPr>
            <a:endParaRPr lang="en-US" i="1" dirty="0"/>
          </a:p>
          <a:p>
            <a:pPr marL="0" indent="0">
              <a:buNone/>
            </a:pPr>
            <a:r>
              <a:rPr lang="en-US" i="1" dirty="0"/>
              <a:t>…Means an individual who is or becomes a participant in research, either as a recipient of the test article or as a control. A subject may be either a healthy individual or a patient.</a:t>
            </a:r>
          </a:p>
          <a:p>
            <a:endParaRPr lang="en-US" dirty="0"/>
          </a:p>
        </p:txBody>
      </p:sp>
    </p:spTree>
    <p:extLst>
      <p:ext uri="{BB962C8B-B14F-4D97-AF65-F5344CB8AC3E}">
        <p14:creationId xmlns:p14="http://schemas.microsoft.com/office/powerpoint/2010/main" val="2093090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FDA regulations are different…</a:t>
            </a:r>
          </a:p>
        </p:txBody>
      </p:sp>
      <p:sp>
        <p:nvSpPr>
          <p:cNvPr id="3" name="Content Placeholder 2"/>
          <p:cNvSpPr>
            <a:spLocks noGrp="1"/>
          </p:cNvSpPr>
          <p:nvPr>
            <p:ph idx="1"/>
          </p:nvPr>
        </p:nvSpPr>
        <p:spPr/>
        <p:txBody>
          <a:bodyPr/>
          <a:lstStyle/>
          <a:p>
            <a:endParaRPr lang="en-US" dirty="0"/>
          </a:p>
          <a:p>
            <a:r>
              <a:rPr lang="en-US" dirty="0"/>
              <a:t>Research = “clinical investigation”</a:t>
            </a:r>
          </a:p>
          <a:p>
            <a:pPr marL="0" indent="0">
              <a:buNone/>
            </a:pPr>
            <a:endParaRPr lang="en-US" i="1" dirty="0"/>
          </a:p>
          <a:p>
            <a:pPr marL="0" indent="0">
              <a:buNone/>
            </a:pPr>
            <a:r>
              <a:rPr lang="en-US" i="1" dirty="0"/>
              <a:t>…Means any experiment that involves a test article and one or more human subjects</a:t>
            </a:r>
          </a:p>
        </p:txBody>
      </p:sp>
    </p:spTree>
    <p:extLst>
      <p:ext uri="{BB962C8B-B14F-4D97-AF65-F5344CB8AC3E}">
        <p14:creationId xmlns:p14="http://schemas.microsoft.com/office/powerpoint/2010/main" val="1773234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6FB85-19AA-47E7-A626-B7EBB9CAAE83}"/>
              </a:ext>
            </a:extLst>
          </p:cNvPr>
          <p:cNvSpPr>
            <a:spLocks noGrp="1"/>
          </p:cNvSpPr>
          <p:nvPr>
            <p:ph type="title"/>
          </p:nvPr>
        </p:nvSpPr>
        <p:spPr>
          <a:xfrm>
            <a:off x="492919" y="499533"/>
            <a:ext cx="8079581" cy="795867"/>
          </a:xfrm>
        </p:spPr>
        <p:txBody>
          <a:bodyPr>
            <a:normAutofit/>
          </a:bodyPr>
          <a:lstStyle/>
          <a:p>
            <a:r>
              <a:rPr lang="en-US" i="1" dirty="0"/>
              <a:t>What is a device?</a:t>
            </a:r>
          </a:p>
        </p:txBody>
      </p:sp>
      <p:sp>
        <p:nvSpPr>
          <p:cNvPr id="3" name="Content Placeholder 2">
            <a:extLst>
              <a:ext uri="{FF2B5EF4-FFF2-40B4-BE49-F238E27FC236}">
                <a16:creationId xmlns:a16="http://schemas.microsoft.com/office/drawing/2014/main" id="{EA6CF000-049C-441B-BCBF-0536C556069B}"/>
              </a:ext>
            </a:extLst>
          </p:cNvPr>
          <p:cNvSpPr>
            <a:spLocks noGrp="1"/>
          </p:cNvSpPr>
          <p:nvPr>
            <p:ph idx="1"/>
          </p:nvPr>
        </p:nvSpPr>
        <p:spPr>
          <a:xfrm>
            <a:off x="492919" y="1600200"/>
            <a:ext cx="8065294" cy="4464178"/>
          </a:xfrm>
        </p:spPr>
        <p:txBody>
          <a:bodyPr>
            <a:normAutofit fontScale="85000" lnSpcReduction="20000"/>
          </a:bodyPr>
          <a:lstStyle/>
          <a:p>
            <a:r>
              <a:rPr lang="en-US" b="1" dirty="0"/>
              <a:t>Per Section 201(h) of the Food, Drug, and Cosmetic Act, a device is:</a:t>
            </a:r>
          </a:p>
          <a:p>
            <a:r>
              <a:rPr lang="en-US" dirty="0"/>
              <a:t>An instrument, apparatus, implement, machine, contrivance, implant, in vitro reagent, or other similar or related article, including a component part, or accessory which is:</a:t>
            </a:r>
          </a:p>
          <a:p>
            <a:r>
              <a:rPr lang="en-US" dirty="0"/>
              <a:t>1) Recognized in the official National Formulary, or the United States Pharmacopoeia, or any supplement to them,</a:t>
            </a:r>
          </a:p>
          <a:p>
            <a:r>
              <a:rPr lang="en-US" dirty="0"/>
              <a:t>intended for use in the diagnosis of disease or other conditions, or in the cure, mitigation, treatment, or prevention of disease, in man or other animals, </a:t>
            </a:r>
            <a:r>
              <a:rPr lang="en-US" b="1" u="sng" dirty="0"/>
              <a:t>or</a:t>
            </a:r>
          </a:p>
          <a:p>
            <a:r>
              <a:rPr lang="en-US" dirty="0"/>
              <a:t>2) Intended to affect the structure or any function of the body of man or other animals, and which does not achieve its primary intended purposes through chemical action within or on the body of man or other animals </a:t>
            </a:r>
            <a:r>
              <a:rPr lang="en-US" b="1" u="sng" dirty="0"/>
              <a:t>and</a:t>
            </a:r>
          </a:p>
          <a:p>
            <a:r>
              <a:rPr lang="en-US" dirty="0"/>
              <a:t>which does not achieve its primary intended purposes through chemical action within or on the body of man or other animals and which is not dependent upon being metabolized for the achievement of its primary intended purposes. The term "device" does not include software functions excluded pursuant to section 520(o).</a:t>
            </a:r>
          </a:p>
        </p:txBody>
      </p:sp>
    </p:spTree>
    <p:extLst>
      <p:ext uri="{BB962C8B-B14F-4D97-AF65-F5344CB8AC3E}">
        <p14:creationId xmlns:p14="http://schemas.microsoft.com/office/powerpoint/2010/main" val="345065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What does the IRB need to do?</a:t>
            </a:r>
          </a:p>
        </p:txBody>
      </p:sp>
      <p:sp>
        <p:nvSpPr>
          <p:cNvPr id="3" name="Content Placeholder 2"/>
          <p:cNvSpPr>
            <a:spLocks noGrp="1"/>
          </p:cNvSpPr>
          <p:nvPr>
            <p:ph idx="1"/>
          </p:nvPr>
        </p:nvSpPr>
        <p:spPr/>
        <p:txBody>
          <a:bodyPr>
            <a:normAutofit/>
          </a:bodyPr>
          <a:lstStyle/>
          <a:p>
            <a:r>
              <a:rPr lang="en-US" sz="3600" dirty="0"/>
              <a:t>The FDA requires the IRB to do a “risk assessment” of devices</a:t>
            </a:r>
          </a:p>
          <a:p>
            <a:r>
              <a:rPr lang="en-US" sz="3600" dirty="0"/>
              <a:t>If non-significant risk – no IDE is needed</a:t>
            </a:r>
          </a:p>
          <a:p>
            <a:r>
              <a:rPr lang="en-US" sz="3600" dirty="0"/>
              <a:t>If significant risk – IDE is needed</a:t>
            </a:r>
          </a:p>
        </p:txBody>
      </p:sp>
    </p:spTree>
    <p:extLst>
      <p:ext uri="{BB962C8B-B14F-4D97-AF65-F5344CB8AC3E}">
        <p14:creationId xmlns:p14="http://schemas.microsoft.com/office/powerpoint/2010/main" val="3107662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How does the IRB make a risk determination?</a:t>
            </a:r>
          </a:p>
        </p:txBody>
      </p:sp>
      <p:sp>
        <p:nvSpPr>
          <p:cNvPr id="3" name="Content Placeholder 2"/>
          <p:cNvSpPr>
            <a:spLocks noGrp="1"/>
          </p:cNvSpPr>
          <p:nvPr>
            <p:ph idx="1"/>
          </p:nvPr>
        </p:nvSpPr>
        <p:spPr/>
        <p:txBody>
          <a:bodyPr>
            <a:normAutofit/>
          </a:bodyPr>
          <a:lstStyle/>
          <a:p>
            <a:r>
              <a:rPr lang="en-US" sz="3600" dirty="0"/>
              <a:t>Researcher must provide sufficient information:</a:t>
            </a:r>
          </a:p>
          <a:p>
            <a:pPr lvl="1">
              <a:buFont typeface="Arial" panose="020B0604020202020204" pitchFamily="34" charset="0"/>
              <a:buChar char="•"/>
            </a:pPr>
            <a:r>
              <a:rPr lang="en-US" sz="3200" dirty="0"/>
              <a:t>Researcher’s risk assessment and rationale</a:t>
            </a:r>
          </a:p>
          <a:p>
            <a:pPr lvl="1">
              <a:buFont typeface="Arial" panose="020B0604020202020204" pitchFamily="34" charset="0"/>
              <a:buChar char="•"/>
            </a:pPr>
            <a:r>
              <a:rPr lang="en-US" sz="3200" dirty="0"/>
              <a:t>Sponsor’s risk assessment and rationale</a:t>
            </a:r>
          </a:p>
          <a:p>
            <a:pPr lvl="1">
              <a:buFont typeface="Arial" panose="020B0604020202020204" pitchFamily="34" charset="0"/>
              <a:buChar char="•"/>
            </a:pPr>
            <a:r>
              <a:rPr lang="en-US" sz="3200" dirty="0"/>
              <a:t>FDA determination (only when an IDE 	application has been submitted)</a:t>
            </a:r>
          </a:p>
          <a:p>
            <a:pPr lvl="2"/>
            <a:r>
              <a:rPr lang="en-US" dirty="0"/>
              <a:t>FDA Significant Risk determination overrides the IRB’s decision</a:t>
            </a:r>
          </a:p>
          <a:p>
            <a:pPr lvl="2"/>
            <a:r>
              <a:rPr lang="en-US" dirty="0"/>
              <a:t>FDA Non-significant determination – IRB may agree or disagree</a:t>
            </a:r>
          </a:p>
        </p:txBody>
      </p:sp>
    </p:spTree>
    <p:extLst>
      <p:ext uri="{BB962C8B-B14F-4D97-AF65-F5344CB8AC3E}">
        <p14:creationId xmlns:p14="http://schemas.microsoft.com/office/powerpoint/2010/main" val="4148379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IRB risk determination considerations</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a:t>If a risk assessment has already been made</a:t>
            </a:r>
          </a:p>
          <a:p>
            <a:pPr>
              <a:buFont typeface="Arial" panose="020B0604020202020204" pitchFamily="34" charset="0"/>
              <a:buChar char="•"/>
            </a:pPr>
            <a:r>
              <a:rPr lang="en-US" dirty="0"/>
              <a:t>Risk determination for other uses of the device</a:t>
            </a:r>
          </a:p>
          <a:p>
            <a:pPr>
              <a:buFont typeface="Arial" panose="020B0604020202020204" pitchFamily="34" charset="0"/>
              <a:buChar char="•"/>
            </a:pPr>
            <a:r>
              <a:rPr lang="en-US" dirty="0"/>
              <a:t>Sponsor’s risk assessment and rationale</a:t>
            </a:r>
          </a:p>
          <a:p>
            <a:pPr>
              <a:buFont typeface="Arial" panose="020B0604020202020204" pitchFamily="34" charset="0"/>
              <a:buChar char="•"/>
            </a:pPr>
            <a:r>
              <a:rPr lang="en-US" dirty="0"/>
              <a:t>Researcher’s risk assessment and rationale</a:t>
            </a:r>
          </a:p>
          <a:p>
            <a:pPr>
              <a:buFont typeface="Arial" panose="020B0604020202020204" pitchFamily="34" charset="0"/>
              <a:buChar char="•"/>
            </a:pPr>
            <a:r>
              <a:rPr lang="en-US" dirty="0"/>
              <a:t>Procedures</a:t>
            </a:r>
          </a:p>
          <a:p>
            <a:pPr>
              <a:buFont typeface="Arial" panose="020B0604020202020204" pitchFamily="34" charset="0"/>
              <a:buChar char="•"/>
            </a:pPr>
            <a:r>
              <a:rPr lang="en-US" dirty="0"/>
              <a:t>Population</a:t>
            </a:r>
          </a:p>
          <a:p>
            <a:pPr>
              <a:buFont typeface="Arial" panose="020B0604020202020204" pitchFamily="34" charset="0"/>
              <a:buChar char="•"/>
            </a:pPr>
            <a:r>
              <a:rPr lang="en-US" dirty="0"/>
              <a:t>Review of the device by other IRBs</a:t>
            </a:r>
          </a:p>
        </p:txBody>
      </p:sp>
    </p:spTree>
    <p:extLst>
      <p:ext uri="{BB962C8B-B14F-4D97-AF65-F5344CB8AC3E}">
        <p14:creationId xmlns:p14="http://schemas.microsoft.com/office/powerpoint/2010/main" val="661792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Non-significant risk device examples</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a:t>Conventional Gastroenterology and Urology Endoscopes and/or Accessories </a:t>
            </a:r>
          </a:p>
          <a:p>
            <a:pPr>
              <a:buFont typeface="Arial" panose="020B0604020202020204" pitchFamily="34" charset="0"/>
              <a:buChar char="•"/>
            </a:pPr>
            <a:r>
              <a:rPr lang="en-US" dirty="0"/>
              <a:t>Magnetic Resonance Imaging (MRI) Devices within FDA specified parameters</a:t>
            </a:r>
          </a:p>
          <a:p>
            <a:pPr>
              <a:buFont typeface="Arial" panose="020B0604020202020204" pitchFamily="34" charset="0"/>
              <a:buChar char="•"/>
            </a:pPr>
            <a:r>
              <a:rPr lang="en-US" dirty="0"/>
              <a:t>Daily Wear Contact Lenses and Associated Lens Care Products not intended for use directly in the eye (e.g., cleaners; disinfecting, rinsing and storage solutions)</a:t>
            </a:r>
          </a:p>
          <a:p>
            <a:pPr>
              <a:buFont typeface="Arial" panose="020B0604020202020204" pitchFamily="34" charset="0"/>
              <a:buChar char="•"/>
            </a:pPr>
            <a:r>
              <a:rPr lang="en-US" dirty="0"/>
              <a:t>Digital Mammography</a:t>
            </a:r>
          </a:p>
        </p:txBody>
      </p:sp>
    </p:spTree>
    <p:extLst>
      <p:ext uri="{BB962C8B-B14F-4D97-AF65-F5344CB8AC3E}">
        <p14:creationId xmlns:p14="http://schemas.microsoft.com/office/powerpoint/2010/main" val="2178972291"/>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5D38AB2AFDBD4897F1F0AD25426D27" ma:contentTypeVersion="6" ma:contentTypeDescription="Create a new document." ma:contentTypeScope="" ma:versionID="4a3020c438a80362158a3fc0f4e03499">
  <xsd:schema xmlns:xsd="http://www.w3.org/2001/XMLSchema" xmlns:xs="http://www.w3.org/2001/XMLSchema" xmlns:p="http://schemas.microsoft.com/office/2006/metadata/properties" xmlns:ns2="006abc03-c437-4926-8e11-1a070d9dc366" xmlns:ns3="f08b97e4-873e-4171-8a11-fd3549f4a5c9" targetNamespace="http://schemas.microsoft.com/office/2006/metadata/properties" ma:root="true" ma:fieldsID="65d76c554454276c9c9bc3e355f40a5c" ns2:_="" ns3:_="">
    <xsd:import namespace="006abc03-c437-4926-8e11-1a070d9dc366"/>
    <xsd:import namespace="f08b97e4-873e-4171-8a11-fd3549f4a5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abc03-c437-4926-8e11-1a070d9dc3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8b97e4-873e-4171-8a11-fd3549f4a5c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8BF2BFC-9252-4BF3-B5E2-6C198BC208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abc03-c437-4926-8e11-1a070d9dc366"/>
    <ds:schemaRef ds:uri="f08b97e4-873e-4171-8a11-fd3549f4a5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E52E3D-349A-49CB-911B-E35615012706}">
  <ds:schemaRefs>
    <ds:schemaRef ds:uri="http://schemas.microsoft.com/sharepoint/v3/contenttype/forms"/>
  </ds:schemaRefs>
</ds:datastoreItem>
</file>

<file path=customXml/itemProps3.xml><?xml version="1.0" encoding="utf-8"?>
<ds:datastoreItem xmlns:ds="http://schemas.openxmlformats.org/officeDocument/2006/customXml" ds:itemID="{8888C254-A471-4927-99BC-7FA458DD78CE}">
  <ds:schemaRefs>
    <ds:schemaRef ds:uri="http://purl.org/dc/dcmitype/"/>
    <ds:schemaRef ds:uri="http://schemas.microsoft.com/office/infopath/2007/PartnerControls"/>
    <ds:schemaRef ds:uri="006abc03-c437-4926-8e11-1a070d9dc366"/>
    <ds:schemaRef ds:uri="http://purl.org/dc/elements/1.1/"/>
    <ds:schemaRef ds:uri="http://schemas.microsoft.com/office/2006/metadata/properties"/>
    <ds:schemaRef ds:uri="f08b97e4-873e-4171-8a11-fd3549f4a5c9"/>
    <ds:schemaRef ds:uri="http://schemas.microsoft.com/office/2006/documentManagement/typ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Metropolitan</Template>
  <TotalTime>585</TotalTime>
  <Words>718</Words>
  <Application>Microsoft Office PowerPoint</Application>
  <PresentationFormat>On-screen Show (4:3)</PresentationFormat>
  <Paragraphs>85</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 Light</vt:lpstr>
      <vt:lpstr>Metropolitan</vt:lpstr>
      <vt:lpstr>PowerPoint Presentation</vt:lpstr>
      <vt:lpstr>So, what is FDA regulated?</vt:lpstr>
      <vt:lpstr>The FDA regulations are different…</vt:lpstr>
      <vt:lpstr>The FDA regulations are different…</vt:lpstr>
      <vt:lpstr>What is a device?</vt:lpstr>
      <vt:lpstr>What does the IRB need to do?</vt:lpstr>
      <vt:lpstr>How does the IRB make a risk determination?</vt:lpstr>
      <vt:lpstr>IRB risk determination considerations</vt:lpstr>
      <vt:lpstr>Non-significant risk device examples</vt:lpstr>
      <vt:lpstr>Significant risk device examples</vt:lpstr>
      <vt:lpstr>The determination has been made…</vt:lpstr>
      <vt:lpstr>If FDA regulated…</vt:lpstr>
      <vt:lpstr>If FDA regulated…</vt:lpstr>
      <vt:lpstr>PowerPoint Presentation</vt:lpstr>
    </vt:vector>
  </TitlesOfParts>
  <Company>University of Washington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HSD Staff Training Retreat Cycle 3</dc:title>
  <dc:creator>Shannon Sewards</dc:creator>
  <cp:lastModifiedBy>Sewards, Shannon</cp:lastModifiedBy>
  <cp:revision>28</cp:revision>
  <cp:lastPrinted>2018-10-16T13:22:10Z</cp:lastPrinted>
  <dcterms:created xsi:type="dcterms:W3CDTF">2013-09-12T16:44:00Z</dcterms:created>
  <dcterms:modified xsi:type="dcterms:W3CDTF">2022-04-21T18:01:26Z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0x0101006E5D38AB2AFDBD4897F1F0AD25426D27</vt:lpwstr>
  </property>
  <property fmtid="{D5CDD505-2E9C-101B-9397-08002B2CF9AE}" pid="3" name="Order">
    <vt:r8>13200</vt:r8>
  </property>
</Properties>
</file>