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79" r:id="rId5"/>
    <p:sldId id="449" r:id="rId6"/>
    <p:sldId id="444" r:id="rId7"/>
    <p:sldId id="49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F90888-76A9-4DC5-8F53-5A98B85BCC01}" v="3" dt="2022-02-17T17:34:04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0C23B0-07E8-4D98-9E04-72A45906FBD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F4EDD14-F5C6-4B1D-97B3-4F8E6FA17C3C}">
      <dgm:prSet/>
      <dgm:spPr/>
      <dgm:t>
        <a:bodyPr/>
        <a:lstStyle/>
        <a:p>
          <a:r>
            <a:rPr lang="en-US"/>
            <a:t>Research presents no more than minimal risk </a:t>
          </a:r>
        </a:p>
      </dgm:t>
    </dgm:pt>
    <dgm:pt modelId="{7EE0F6E1-0385-49DE-8047-2B1D968A6445}" type="parTrans" cxnId="{079AD2AA-974E-449B-AF5F-AFF669893EA3}">
      <dgm:prSet/>
      <dgm:spPr/>
      <dgm:t>
        <a:bodyPr/>
        <a:lstStyle/>
        <a:p>
          <a:endParaRPr lang="en-US"/>
        </a:p>
      </dgm:t>
    </dgm:pt>
    <dgm:pt modelId="{306800A3-4944-42D5-8598-66903AB81AEE}" type="sibTrans" cxnId="{079AD2AA-974E-449B-AF5F-AFF669893EA3}">
      <dgm:prSet/>
      <dgm:spPr/>
      <dgm:t>
        <a:bodyPr/>
        <a:lstStyle/>
        <a:p>
          <a:endParaRPr lang="en-US"/>
        </a:p>
      </dgm:t>
    </dgm:pt>
    <dgm:pt modelId="{B7B2D144-A023-4FDC-9697-E3D538993D03}">
      <dgm:prSet/>
      <dgm:spPr/>
      <dgm:t>
        <a:bodyPr/>
        <a:lstStyle/>
        <a:p>
          <a:r>
            <a:rPr lang="en-US"/>
            <a:t>Fits an Expedited review category </a:t>
          </a:r>
        </a:p>
      </dgm:t>
    </dgm:pt>
    <dgm:pt modelId="{A28811DD-475B-47BF-914B-B71C2D16C370}" type="parTrans" cxnId="{8523AE8D-3CA2-4273-A4EC-194F222A8274}">
      <dgm:prSet/>
      <dgm:spPr/>
      <dgm:t>
        <a:bodyPr/>
        <a:lstStyle/>
        <a:p>
          <a:endParaRPr lang="en-US"/>
        </a:p>
      </dgm:t>
    </dgm:pt>
    <dgm:pt modelId="{94F05EBF-10EF-42BA-A1EF-83EB669F5DE1}" type="sibTrans" cxnId="{8523AE8D-3CA2-4273-A4EC-194F222A8274}">
      <dgm:prSet/>
      <dgm:spPr/>
      <dgm:t>
        <a:bodyPr/>
        <a:lstStyle/>
        <a:p>
          <a:endParaRPr lang="en-US"/>
        </a:p>
      </dgm:t>
    </dgm:pt>
    <dgm:pt modelId="{7D59F211-DF3B-4A24-8072-832CB644A34D}">
      <dgm:prSet/>
      <dgm:spPr/>
      <dgm:t>
        <a:bodyPr/>
        <a:lstStyle/>
        <a:p>
          <a:r>
            <a:rPr lang="en-US"/>
            <a:t>Must meet all regulatory criteria for approval</a:t>
          </a:r>
        </a:p>
      </dgm:t>
    </dgm:pt>
    <dgm:pt modelId="{D7431ED3-9F31-4DB2-B4AD-61629AF1C7C2}" type="parTrans" cxnId="{61D5F756-8C59-4720-A3BA-96F06AE58D70}">
      <dgm:prSet/>
      <dgm:spPr/>
      <dgm:t>
        <a:bodyPr/>
        <a:lstStyle/>
        <a:p>
          <a:endParaRPr lang="en-US"/>
        </a:p>
      </dgm:t>
    </dgm:pt>
    <dgm:pt modelId="{6890AB66-CE9F-417B-B367-DADC03BE52B6}" type="sibTrans" cxnId="{61D5F756-8C59-4720-A3BA-96F06AE58D70}">
      <dgm:prSet/>
      <dgm:spPr/>
      <dgm:t>
        <a:bodyPr/>
        <a:lstStyle/>
        <a:p>
          <a:endParaRPr lang="en-US"/>
        </a:p>
      </dgm:t>
    </dgm:pt>
    <dgm:pt modelId="{D44DAA76-C1D5-439A-A355-1E9541BE1D4E}" type="pres">
      <dgm:prSet presAssocID="{F00C23B0-07E8-4D98-9E04-72A45906FBD4}" presName="root" presStyleCnt="0">
        <dgm:presLayoutVars>
          <dgm:dir/>
          <dgm:resizeHandles val="exact"/>
        </dgm:presLayoutVars>
      </dgm:prSet>
      <dgm:spPr/>
    </dgm:pt>
    <dgm:pt modelId="{B1F74F15-D175-41ED-A116-4CA86F679503}" type="pres">
      <dgm:prSet presAssocID="{FF4EDD14-F5C6-4B1D-97B3-4F8E6FA17C3C}" presName="compNode" presStyleCnt="0"/>
      <dgm:spPr/>
    </dgm:pt>
    <dgm:pt modelId="{4E8C9618-5A2F-4A3D-938F-8A6A9221BF70}" type="pres">
      <dgm:prSet presAssocID="{FF4EDD14-F5C6-4B1D-97B3-4F8E6FA17C3C}" presName="bgRect" presStyleLbl="bgShp" presStyleIdx="0" presStyleCnt="3"/>
      <dgm:spPr>
        <a:solidFill>
          <a:schemeClr val="accent1">
            <a:lumMod val="75000"/>
          </a:schemeClr>
        </a:solidFill>
      </dgm:spPr>
    </dgm:pt>
    <dgm:pt modelId="{B1F6D0D8-017D-439F-AE2D-E2B7A434B170}" type="pres">
      <dgm:prSet presAssocID="{FF4EDD14-F5C6-4B1D-97B3-4F8E6FA17C3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D9CA0F20-8D5C-44E1-8124-B8D5063768B9}" type="pres">
      <dgm:prSet presAssocID="{FF4EDD14-F5C6-4B1D-97B3-4F8E6FA17C3C}" presName="spaceRect" presStyleCnt="0"/>
      <dgm:spPr/>
    </dgm:pt>
    <dgm:pt modelId="{B8BC32CE-9E17-475A-A1C4-16A41C9E7470}" type="pres">
      <dgm:prSet presAssocID="{FF4EDD14-F5C6-4B1D-97B3-4F8E6FA17C3C}" presName="parTx" presStyleLbl="revTx" presStyleIdx="0" presStyleCnt="3">
        <dgm:presLayoutVars>
          <dgm:chMax val="0"/>
          <dgm:chPref val="0"/>
        </dgm:presLayoutVars>
      </dgm:prSet>
      <dgm:spPr/>
    </dgm:pt>
    <dgm:pt modelId="{9C06EDA8-F9C9-4A01-A34C-DAC92A7E2C17}" type="pres">
      <dgm:prSet presAssocID="{306800A3-4944-42D5-8598-66903AB81AEE}" presName="sibTrans" presStyleCnt="0"/>
      <dgm:spPr/>
    </dgm:pt>
    <dgm:pt modelId="{EEC7AB88-C956-4C12-83A4-A831E2645BA5}" type="pres">
      <dgm:prSet presAssocID="{B7B2D144-A023-4FDC-9697-E3D538993D03}" presName="compNode" presStyleCnt="0"/>
      <dgm:spPr/>
    </dgm:pt>
    <dgm:pt modelId="{2DA8AA2F-5641-4053-ABB9-DFA6AC8FC6CA}" type="pres">
      <dgm:prSet presAssocID="{B7B2D144-A023-4FDC-9697-E3D538993D03}" presName="bgRect" presStyleLbl="bgShp" presStyleIdx="1" presStyleCnt="3"/>
      <dgm:spPr>
        <a:solidFill>
          <a:schemeClr val="accent1">
            <a:lumMod val="75000"/>
          </a:schemeClr>
        </a:solidFill>
      </dgm:spPr>
    </dgm:pt>
    <dgm:pt modelId="{628E4034-B63C-417B-8FEF-C3843C3F816A}" type="pres">
      <dgm:prSet presAssocID="{B7B2D144-A023-4FDC-9697-E3D538993D0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73A72AC-6D05-43DA-9DF9-C6EA63EF0219}" type="pres">
      <dgm:prSet presAssocID="{B7B2D144-A023-4FDC-9697-E3D538993D03}" presName="spaceRect" presStyleCnt="0"/>
      <dgm:spPr/>
    </dgm:pt>
    <dgm:pt modelId="{4FCC74B6-3C92-4B15-B587-B1C847250055}" type="pres">
      <dgm:prSet presAssocID="{B7B2D144-A023-4FDC-9697-E3D538993D03}" presName="parTx" presStyleLbl="revTx" presStyleIdx="1" presStyleCnt="3">
        <dgm:presLayoutVars>
          <dgm:chMax val="0"/>
          <dgm:chPref val="0"/>
        </dgm:presLayoutVars>
      </dgm:prSet>
      <dgm:spPr/>
    </dgm:pt>
    <dgm:pt modelId="{2EFF893B-B93A-4DAE-8A30-22575CE8D36E}" type="pres">
      <dgm:prSet presAssocID="{94F05EBF-10EF-42BA-A1EF-83EB669F5DE1}" presName="sibTrans" presStyleCnt="0"/>
      <dgm:spPr/>
    </dgm:pt>
    <dgm:pt modelId="{3C97FAF6-1330-4EEF-87F2-F5399C4A3C15}" type="pres">
      <dgm:prSet presAssocID="{7D59F211-DF3B-4A24-8072-832CB644A34D}" presName="compNode" presStyleCnt="0"/>
      <dgm:spPr/>
    </dgm:pt>
    <dgm:pt modelId="{1A3D09DA-CAC3-4183-8F2C-013524B1D679}" type="pres">
      <dgm:prSet presAssocID="{7D59F211-DF3B-4A24-8072-832CB644A34D}" presName="bgRect" presStyleLbl="bgShp" presStyleIdx="2" presStyleCnt="3"/>
      <dgm:spPr>
        <a:solidFill>
          <a:schemeClr val="accent1">
            <a:lumMod val="75000"/>
          </a:schemeClr>
        </a:solidFill>
      </dgm:spPr>
    </dgm:pt>
    <dgm:pt modelId="{1E92390D-B295-4BAA-97DC-7B8A9D7E12AD}" type="pres">
      <dgm:prSet presAssocID="{7D59F211-DF3B-4A24-8072-832CB644A34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B8AE2733-E91E-4D9A-BEF5-9CF52EA8BF49}" type="pres">
      <dgm:prSet presAssocID="{7D59F211-DF3B-4A24-8072-832CB644A34D}" presName="spaceRect" presStyleCnt="0"/>
      <dgm:spPr/>
    </dgm:pt>
    <dgm:pt modelId="{28E70A37-6742-4B49-8679-0AA7B1DA7A0E}" type="pres">
      <dgm:prSet presAssocID="{7D59F211-DF3B-4A24-8072-832CB644A34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591E71C-4830-4E7A-981F-7471ADAB3504}" type="presOf" srcId="{FF4EDD14-F5C6-4B1D-97B3-4F8E6FA17C3C}" destId="{B8BC32CE-9E17-475A-A1C4-16A41C9E7470}" srcOrd="0" destOrd="0" presId="urn:microsoft.com/office/officeart/2018/2/layout/IconVerticalSolidList"/>
    <dgm:cxn modelId="{8CB2242C-FDDF-468E-A978-D293BA2FAF57}" type="presOf" srcId="{7D59F211-DF3B-4A24-8072-832CB644A34D}" destId="{28E70A37-6742-4B49-8679-0AA7B1DA7A0E}" srcOrd="0" destOrd="0" presId="urn:microsoft.com/office/officeart/2018/2/layout/IconVerticalSolidList"/>
    <dgm:cxn modelId="{61D5F756-8C59-4720-A3BA-96F06AE58D70}" srcId="{F00C23B0-07E8-4D98-9E04-72A45906FBD4}" destId="{7D59F211-DF3B-4A24-8072-832CB644A34D}" srcOrd="2" destOrd="0" parTransId="{D7431ED3-9F31-4DB2-B4AD-61629AF1C7C2}" sibTransId="{6890AB66-CE9F-417B-B367-DADC03BE52B6}"/>
    <dgm:cxn modelId="{8523AE8D-3CA2-4273-A4EC-194F222A8274}" srcId="{F00C23B0-07E8-4D98-9E04-72A45906FBD4}" destId="{B7B2D144-A023-4FDC-9697-E3D538993D03}" srcOrd="1" destOrd="0" parTransId="{A28811DD-475B-47BF-914B-B71C2D16C370}" sibTransId="{94F05EBF-10EF-42BA-A1EF-83EB669F5DE1}"/>
    <dgm:cxn modelId="{4EC6DFA4-607B-4320-AFEC-8E4F333EDBC3}" type="presOf" srcId="{F00C23B0-07E8-4D98-9E04-72A45906FBD4}" destId="{D44DAA76-C1D5-439A-A355-1E9541BE1D4E}" srcOrd="0" destOrd="0" presId="urn:microsoft.com/office/officeart/2018/2/layout/IconVerticalSolidList"/>
    <dgm:cxn modelId="{C7C9FBA9-011B-4A76-B92C-369FB05FA342}" type="presOf" srcId="{B7B2D144-A023-4FDC-9697-E3D538993D03}" destId="{4FCC74B6-3C92-4B15-B587-B1C847250055}" srcOrd="0" destOrd="0" presId="urn:microsoft.com/office/officeart/2018/2/layout/IconVerticalSolidList"/>
    <dgm:cxn modelId="{079AD2AA-974E-449B-AF5F-AFF669893EA3}" srcId="{F00C23B0-07E8-4D98-9E04-72A45906FBD4}" destId="{FF4EDD14-F5C6-4B1D-97B3-4F8E6FA17C3C}" srcOrd="0" destOrd="0" parTransId="{7EE0F6E1-0385-49DE-8047-2B1D968A6445}" sibTransId="{306800A3-4944-42D5-8598-66903AB81AEE}"/>
    <dgm:cxn modelId="{093BE171-DB68-428A-B86F-ACD0AA604361}" type="presParOf" srcId="{D44DAA76-C1D5-439A-A355-1E9541BE1D4E}" destId="{B1F74F15-D175-41ED-A116-4CA86F679503}" srcOrd="0" destOrd="0" presId="urn:microsoft.com/office/officeart/2018/2/layout/IconVerticalSolidList"/>
    <dgm:cxn modelId="{02C5C894-451E-4DA8-9FF3-8A284A763CA1}" type="presParOf" srcId="{B1F74F15-D175-41ED-A116-4CA86F679503}" destId="{4E8C9618-5A2F-4A3D-938F-8A6A9221BF70}" srcOrd="0" destOrd="0" presId="urn:microsoft.com/office/officeart/2018/2/layout/IconVerticalSolidList"/>
    <dgm:cxn modelId="{1B1E7D01-4264-4826-8F5F-20B15DA865C1}" type="presParOf" srcId="{B1F74F15-D175-41ED-A116-4CA86F679503}" destId="{B1F6D0D8-017D-439F-AE2D-E2B7A434B170}" srcOrd="1" destOrd="0" presId="urn:microsoft.com/office/officeart/2018/2/layout/IconVerticalSolidList"/>
    <dgm:cxn modelId="{91BC7AB8-BB77-4E09-ACC2-F756ADC6E30F}" type="presParOf" srcId="{B1F74F15-D175-41ED-A116-4CA86F679503}" destId="{D9CA0F20-8D5C-44E1-8124-B8D5063768B9}" srcOrd="2" destOrd="0" presId="urn:microsoft.com/office/officeart/2018/2/layout/IconVerticalSolidList"/>
    <dgm:cxn modelId="{3287CF47-3B60-4656-9886-D2FD46608787}" type="presParOf" srcId="{B1F74F15-D175-41ED-A116-4CA86F679503}" destId="{B8BC32CE-9E17-475A-A1C4-16A41C9E7470}" srcOrd="3" destOrd="0" presId="urn:microsoft.com/office/officeart/2018/2/layout/IconVerticalSolidList"/>
    <dgm:cxn modelId="{A6386808-B917-4A0F-9115-BA655ADA925C}" type="presParOf" srcId="{D44DAA76-C1D5-439A-A355-1E9541BE1D4E}" destId="{9C06EDA8-F9C9-4A01-A34C-DAC92A7E2C17}" srcOrd="1" destOrd="0" presId="urn:microsoft.com/office/officeart/2018/2/layout/IconVerticalSolidList"/>
    <dgm:cxn modelId="{6877099F-2562-4633-AB18-9E8150D13B89}" type="presParOf" srcId="{D44DAA76-C1D5-439A-A355-1E9541BE1D4E}" destId="{EEC7AB88-C956-4C12-83A4-A831E2645BA5}" srcOrd="2" destOrd="0" presId="urn:microsoft.com/office/officeart/2018/2/layout/IconVerticalSolidList"/>
    <dgm:cxn modelId="{6C1D0B96-7CD2-4708-9674-9F14AE1B83A8}" type="presParOf" srcId="{EEC7AB88-C956-4C12-83A4-A831E2645BA5}" destId="{2DA8AA2F-5641-4053-ABB9-DFA6AC8FC6CA}" srcOrd="0" destOrd="0" presId="urn:microsoft.com/office/officeart/2018/2/layout/IconVerticalSolidList"/>
    <dgm:cxn modelId="{BCF04F89-890F-425E-944B-C8A004E048A4}" type="presParOf" srcId="{EEC7AB88-C956-4C12-83A4-A831E2645BA5}" destId="{628E4034-B63C-417B-8FEF-C3843C3F816A}" srcOrd="1" destOrd="0" presId="urn:microsoft.com/office/officeart/2018/2/layout/IconVerticalSolidList"/>
    <dgm:cxn modelId="{19EA0D6E-A206-415E-B3FE-67FCF1E481F4}" type="presParOf" srcId="{EEC7AB88-C956-4C12-83A4-A831E2645BA5}" destId="{273A72AC-6D05-43DA-9DF9-C6EA63EF0219}" srcOrd="2" destOrd="0" presId="urn:microsoft.com/office/officeart/2018/2/layout/IconVerticalSolidList"/>
    <dgm:cxn modelId="{477B7F2A-449E-4A72-B029-F78DC9A3024E}" type="presParOf" srcId="{EEC7AB88-C956-4C12-83A4-A831E2645BA5}" destId="{4FCC74B6-3C92-4B15-B587-B1C847250055}" srcOrd="3" destOrd="0" presId="urn:microsoft.com/office/officeart/2018/2/layout/IconVerticalSolidList"/>
    <dgm:cxn modelId="{8C10DC8E-FCC2-4F30-9A2C-B140C0F8A500}" type="presParOf" srcId="{D44DAA76-C1D5-439A-A355-1E9541BE1D4E}" destId="{2EFF893B-B93A-4DAE-8A30-22575CE8D36E}" srcOrd="3" destOrd="0" presId="urn:microsoft.com/office/officeart/2018/2/layout/IconVerticalSolidList"/>
    <dgm:cxn modelId="{3087438B-88C2-4A2D-9EE6-90028366C307}" type="presParOf" srcId="{D44DAA76-C1D5-439A-A355-1E9541BE1D4E}" destId="{3C97FAF6-1330-4EEF-87F2-F5399C4A3C15}" srcOrd="4" destOrd="0" presId="urn:microsoft.com/office/officeart/2018/2/layout/IconVerticalSolidList"/>
    <dgm:cxn modelId="{A3765E17-87E5-4B1F-9D79-25E980D26DA3}" type="presParOf" srcId="{3C97FAF6-1330-4EEF-87F2-F5399C4A3C15}" destId="{1A3D09DA-CAC3-4183-8F2C-013524B1D679}" srcOrd="0" destOrd="0" presId="urn:microsoft.com/office/officeart/2018/2/layout/IconVerticalSolidList"/>
    <dgm:cxn modelId="{929166BA-2DD9-42FE-83A1-B86C99B7F2C7}" type="presParOf" srcId="{3C97FAF6-1330-4EEF-87F2-F5399C4A3C15}" destId="{1E92390D-B295-4BAA-97DC-7B8A9D7E12AD}" srcOrd="1" destOrd="0" presId="urn:microsoft.com/office/officeart/2018/2/layout/IconVerticalSolidList"/>
    <dgm:cxn modelId="{F0E07970-3C2E-40F0-8C5E-101B5B91D516}" type="presParOf" srcId="{3C97FAF6-1330-4EEF-87F2-F5399C4A3C15}" destId="{B8AE2733-E91E-4D9A-BEF5-9CF52EA8BF49}" srcOrd="2" destOrd="0" presId="urn:microsoft.com/office/officeart/2018/2/layout/IconVerticalSolidList"/>
    <dgm:cxn modelId="{9DEEE236-0428-4E2E-99D4-5C5E63060AFA}" type="presParOf" srcId="{3C97FAF6-1330-4EEF-87F2-F5399C4A3C15}" destId="{28E70A37-6742-4B49-8679-0AA7B1DA7A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4EE83D-3513-4925-8EE1-1DE6070E19C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DF4B68-6A04-460F-B3A7-4B18B0677AA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aseline="0"/>
            <a:t>Research using surveys, interviews, educational tests not determined Exempt</a:t>
          </a:r>
          <a:endParaRPr lang="en-US"/>
        </a:p>
      </dgm:t>
    </dgm:pt>
    <dgm:pt modelId="{030A4003-E992-440B-9318-34C171050D6D}" type="parTrans" cxnId="{54A1033E-EC11-46D8-979A-C8E94D7CE75F}">
      <dgm:prSet/>
      <dgm:spPr/>
      <dgm:t>
        <a:bodyPr/>
        <a:lstStyle/>
        <a:p>
          <a:endParaRPr lang="en-US"/>
        </a:p>
      </dgm:t>
    </dgm:pt>
    <dgm:pt modelId="{3E4D9EF4-FF51-43EF-B69D-7D66999577F1}" type="sibTrans" cxnId="{54A1033E-EC11-46D8-979A-C8E94D7CE75F}">
      <dgm:prSet/>
      <dgm:spPr/>
      <dgm:t>
        <a:bodyPr/>
        <a:lstStyle/>
        <a:p>
          <a:endParaRPr lang="en-US"/>
        </a:p>
      </dgm:t>
    </dgm:pt>
    <dgm:pt modelId="{933982A0-48D4-41BF-AA0E-BAEBA528835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aseline="0"/>
            <a:t>Observation of private behavior</a:t>
          </a:r>
          <a:endParaRPr lang="en-US"/>
        </a:p>
      </dgm:t>
    </dgm:pt>
    <dgm:pt modelId="{5EBA7DE7-736F-4A7F-A7EC-E517E1ED0B73}" type="parTrans" cxnId="{92E255E5-BA4B-43BB-A929-731C97B7FF74}">
      <dgm:prSet/>
      <dgm:spPr/>
      <dgm:t>
        <a:bodyPr/>
        <a:lstStyle/>
        <a:p>
          <a:endParaRPr lang="en-US"/>
        </a:p>
      </dgm:t>
    </dgm:pt>
    <dgm:pt modelId="{B5B65EB0-83C3-4720-9B98-B18CA4BE1D49}" type="sibTrans" cxnId="{92E255E5-BA4B-43BB-A929-731C97B7FF74}">
      <dgm:prSet/>
      <dgm:spPr/>
      <dgm:t>
        <a:bodyPr/>
        <a:lstStyle/>
        <a:p>
          <a:endParaRPr lang="en-US"/>
        </a:p>
      </dgm:t>
    </dgm:pt>
    <dgm:pt modelId="{950AB585-D72E-43D5-BD19-8F9AC5DB5B4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aseline="0"/>
            <a:t>Voice, video, or other recording</a:t>
          </a:r>
          <a:endParaRPr lang="en-US"/>
        </a:p>
      </dgm:t>
    </dgm:pt>
    <dgm:pt modelId="{52ECFFA6-EA29-46D2-B5ED-4E4B4071FC99}" type="parTrans" cxnId="{AA0DE79D-DEBF-4599-8F84-427D5EC4E370}">
      <dgm:prSet/>
      <dgm:spPr/>
      <dgm:t>
        <a:bodyPr/>
        <a:lstStyle/>
        <a:p>
          <a:endParaRPr lang="en-US"/>
        </a:p>
      </dgm:t>
    </dgm:pt>
    <dgm:pt modelId="{CA29E88A-D17A-40BE-AB38-52D7DBB5EDF4}" type="sibTrans" cxnId="{AA0DE79D-DEBF-4599-8F84-427D5EC4E370}">
      <dgm:prSet/>
      <dgm:spPr/>
      <dgm:t>
        <a:bodyPr/>
        <a:lstStyle/>
        <a:p>
          <a:endParaRPr lang="en-US"/>
        </a:p>
      </dgm:t>
    </dgm:pt>
    <dgm:pt modelId="{E1BEA104-726A-4631-8605-1B0A96704B9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aseline="0" dirty="0"/>
            <a:t>Secondary use of private, identifiable information</a:t>
          </a:r>
          <a:endParaRPr lang="en-US" dirty="0"/>
        </a:p>
      </dgm:t>
    </dgm:pt>
    <dgm:pt modelId="{9FF40F91-4E97-4CFC-85D7-EBDB7C832926}" type="parTrans" cxnId="{ABD3E872-00AB-4001-BD36-F86D41D504F1}">
      <dgm:prSet/>
      <dgm:spPr/>
      <dgm:t>
        <a:bodyPr/>
        <a:lstStyle/>
        <a:p>
          <a:endParaRPr lang="en-US"/>
        </a:p>
      </dgm:t>
    </dgm:pt>
    <dgm:pt modelId="{187FAAF7-0F89-4A04-9DE9-EA64236CD7A8}" type="sibTrans" cxnId="{ABD3E872-00AB-4001-BD36-F86D41D504F1}">
      <dgm:prSet/>
      <dgm:spPr/>
      <dgm:t>
        <a:bodyPr/>
        <a:lstStyle/>
        <a:p>
          <a:endParaRPr lang="en-US"/>
        </a:p>
      </dgm:t>
    </dgm:pt>
    <dgm:pt modelId="{CAAF2610-A587-4FC9-97F4-07DAEFDC4B2F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aseline="0" dirty="0"/>
            <a:t>Non-invasive procedures (e.g., saliva samples, fMRI, EEG)</a:t>
          </a:r>
          <a:endParaRPr lang="en-US" dirty="0"/>
        </a:p>
      </dgm:t>
    </dgm:pt>
    <dgm:pt modelId="{0D4A8A40-5490-4D00-884E-6F13F9BF9C8E}" type="parTrans" cxnId="{355FB9B1-8BB5-4624-899C-E12EA70D3C99}">
      <dgm:prSet/>
      <dgm:spPr/>
      <dgm:t>
        <a:bodyPr/>
        <a:lstStyle/>
        <a:p>
          <a:endParaRPr lang="en-US"/>
        </a:p>
      </dgm:t>
    </dgm:pt>
    <dgm:pt modelId="{EBBB0248-7C7F-4343-92C9-0E347AE81D93}" type="sibTrans" cxnId="{355FB9B1-8BB5-4624-899C-E12EA70D3C99}">
      <dgm:prSet/>
      <dgm:spPr/>
      <dgm:t>
        <a:bodyPr/>
        <a:lstStyle/>
        <a:p>
          <a:endParaRPr lang="en-US"/>
        </a:p>
      </dgm:t>
    </dgm:pt>
    <dgm:pt modelId="{8BCCD197-B988-4B77-A47D-400D710BCA1A}" type="pres">
      <dgm:prSet presAssocID="{C64EE83D-3513-4925-8EE1-1DE6070E19C3}" presName="linear" presStyleCnt="0">
        <dgm:presLayoutVars>
          <dgm:animLvl val="lvl"/>
          <dgm:resizeHandles val="exact"/>
        </dgm:presLayoutVars>
      </dgm:prSet>
      <dgm:spPr/>
    </dgm:pt>
    <dgm:pt modelId="{5C430897-0D25-4D29-82E1-CB7ED085EBC9}" type="pres">
      <dgm:prSet presAssocID="{CEDF4B68-6A04-460F-B3A7-4B18B0677AA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DEA0E3B-6824-4270-8B39-5930C3E2B6E6}" type="pres">
      <dgm:prSet presAssocID="{3E4D9EF4-FF51-43EF-B69D-7D66999577F1}" presName="spacer" presStyleCnt="0"/>
      <dgm:spPr/>
    </dgm:pt>
    <dgm:pt modelId="{42253E07-357E-44A9-ADBD-BE9FDDD5E30E}" type="pres">
      <dgm:prSet presAssocID="{933982A0-48D4-41BF-AA0E-BAEBA528835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6A20EBF-6985-42F0-9524-6D5D54FFDEB0}" type="pres">
      <dgm:prSet presAssocID="{B5B65EB0-83C3-4720-9B98-B18CA4BE1D49}" presName="spacer" presStyleCnt="0"/>
      <dgm:spPr/>
    </dgm:pt>
    <dgm:pt modelId="{C867F17C-794C-4346-9944-7C33A090BA22}" type="pres">
      <dgm:prSet presAssocID="{950AB585-D72E-43D5-BD19-8F9AC5DB5B4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4DE2990-A928-4D22-99F0-DCAA2158CB2F}" type="pres">
      <dgm:prSet presAssocID="{CA29E88A-D17A-40BE-AB38-52D7DBB5EDF4}" presName="spacer" presStyleCnt="0"/>
      <dgm:spPr/>
    </dgm:pt>
    <dgm:pt modelId="{9C86AEB2-C836-4F0A-ADAA-A69E72055E13}" type="pres">
      <dgm:prSet presAssocID="{E1BEA104-726A-4631-8605-1B0A96704B9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4453BD-272C-44E6-976B-607A379F24C2}" type="pres">
      <dgm:prSet presAssocID="{187FAAF7-0F89-4A04-9DE9-EA64236CD7A8}" presName="spacer" presStyleCnt="0"/>
      <dgm:spPr/>
    </dgm:pt>
    <dgm:pt modelId="{0B5FC880-33B1-4B80-8825-F13E2F337420}" type="pres">
      <dgm:prSet presAssocID="{CAAF2610-A587-4FC9-97F4-07DAEFDC4B2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1D1B311-2B27-4450-93BA-A54BFBECF839}" type="presOf" srcId="{E1BEA104-726A-4631-8605-1B0A96704B9C}" destId="{9C86AEB2-C836-4F0A-ADAA-A69E72055E13}" srcOrd="0" destOrd="0" presId="urn:microsoft.com/office/officeart/2005/8/layout/vList2"/>
    <dgm:cxn modelId="{BC90963A-46C3-4C7B-BDA9-DDA1C4D8B562}" type="presOf" srcId="{C64EE83D-3513-4925-8EE1-1DE6070E19C3}" destId="{8BCCD197-B988-4B77-A47D-400D710BCA1A}" srcOrd="0" destOrd="0" presId="urn:microsoft.com/office/officeart/2005/8/layout/vList2"/>
    <dgm:cxn modelId="{54A1033E-EC11-46D8-979A-C8E94D7CE75F}" srcId="{C64EE83D-3513-4925-8EE1-1DE6070E19C3}" destId="{CEDF4B68-6A04-460F-B3A7-4B18B0677AAD}" srcOrd="0" destOrd="0" parTransId="{030A4003-E992-440B-9318-34C171050D6D}" sibTransId="{3E4D9EF4-FF51-43EF-B69D-7D66999577F1}"/>
    <dgm:cxn modelId="{8720135C-0201-4FD9-975F-BE2F436E52DC}" type="presOf" srcId="{950AB585-D72E-43D5-BD19-8F9AC5DB5B4D}" destId="{C867F17C-794C-4346-9944-7C33A090BA22}" srcOrd="0" destOrd="0" presId="urn:microsoft.com/office/officeart/2005/8/layout/vList2"/>
    <dgm:cxn modelId="{ABD3E872-00AB-4001-BD36-F86D41D504F1}" srcId="{C64EE83D-3513-4925-8EE1-1DE6070E19C3}" destId="{E1BEA104-726A-4631-8605-1B0A96704B9C}" srcOrd="3" destOrd="0" parTransId="{9FF40F91-4E97-4CFC-85D7-EBDB7C832926}" sibTransId="{187FAAF7-0F89-4A04-9DE9-EA64236CD7A8}"/>
    <dgm:cxn modelId="{370F6D75-726D-4196-9D7D-534318254493}" type="presOf" srcId="{CAAF2610-A587-4FC9-97F4-07DAEFDC4B2F}" destId="{0B5FC880-33B1-4B80-8825-F13E2F337420}" srcOrd="0" destOrd="0" presId="urn:microsoft.com/office/officeart/2005/8/layout/vList2"/>
    <dgm:cxn modelId="{100AE07C-B983-47D4-A9F1-FE564BCD66F6}" type="presOf" srcId="{CEDF4B68-6A04-460F-B3A7-4B18B0677AAD}" destId="{5C430897-0D25-4D29-82E1-CB7ED085EBC9}" srcOrd="0" destOrd="0" presId="urn:microsoft.com/office/officeart/2005/8/layout/vList2"/>
    <dgm:cxn modelId="{3A3D0581-E469-4A37-A5FE-48FFF7F88544}" type="presOf" srcId="{933982A0-48D4-41BF-AA0E-BAEBA5288358}" destId="{42253E07-357E-44A9-ADBD-BE9FDDD5E30E}" srcOrd="0" destOrd="0" presId="urn:microsoft.com/office/officeart/2005/8/layout/vList2"/>
    <dgm:cxn modelId="{AA0DE79D-DEBF-4599-8F84-427D5EC4E370}" srcId="{C64EE83D-3513-4925-8EE1-1DE6070E19C3}" destId="{950AB585-D72E-43D5-BD19-8F9AC5DB5B4D}" srcOrd="2" destOrd="0" parTransId="{52ECFFA6-EA29-46D2-B5ED-4E4B4071FC99}" sibTransId="{CA29E88A-D17A-40BE-AB38-52D7DBB5EDF4}"/>
    <dgm:cxn modelId="{355FB9B1-8BB5-4624-899C-E12EA70D3C99}" srcId="{C64EE83D-3513-4925-8EE1-1DE6070E19C3}" destId="{CAAF2610-A587-4FC9-97F4-07DAEFDC4B2F}" srcOrd="4" destOrd="0" parTransId="{0D4A8A40-5490-4D00-884E-6F13F9BF9C8E}" sibTransId="{EBBB0248-7C7F-4343-92C9-0E347AE81D93}"/>
    <dgm:cxn modelId="{92E255E5-BA4B-43BB-A929-731C97B7FF74}" srcId="{C64EE83D-3513-4925-8EE1-1DE6070E19C3}" destId="{933982A0-48D4-41BF-AA0E-BAEBA5288358}" srcOrd="1" destOrd="0" parTransId="{5EBA7DE7-736F-4A7F-A7EC-E517E1ED0B73}" sibTransId="{B5B65EB0-83C3-4720-9B98-B18CA4BE1D49}"/>
    <dgm:cxn modelId="{EFAC190C-F19E-439B-817A-C031232827EA}" type="presParOf" srcId="{8BCCD197-B988-4B77-A47D-400D710BCA1A}" destId="{5C430897-0D25-4D29-82E1-CB7ED085EBC9}" srcOrd="0" destOrd="0" presId="urn:microsoft.com/office/officeart/2005/8/layout/vList2"/>
    <dgm:cxn modelId="{7FFBA47D-BF03-46DA-916F-03FC604897F8}" type="presParOf" srcId="{8BCCD197-B988-4B77-A47D-400D710BCA1A}" destId="{8DEA0E3B-6824-4270-8B39-5930C3E2B6E6}" srcOrd="1" destOrd="0" presId="urn:microsoft.com/office/officeart/2005/8/layout/vList2"/>
    <dgm:cxn modelId="{9911DFD4-3DE8-4B15-9F2E-1DE6E3BD93BA}" type="presParOf" srcId="{8BCCD197-B988-4B77-A47D-400D710BCA1A}" destId="{42253E07-357E-44A9-ADBD-BE9FDDD5E30E}" srcOrd="2" destOrd="0" presId="urn:microsoft.com/office/officeart/2005/8/layout/vList2"/>
    <dgm:cxn modelId="{D2634863-A973-467B-B797-103A2A6E0ED5}" type="presParOf" srcId="{8BCCD197-B988-4B77-A47D-400D710BCA1A}" destId="{C6A20EBF-6985-42F0-9524-6D5D54FFDEB0}" srcOrd="3" destOrd="0" presId="urn:microsoft.com/office/officeart/2005/8/layout/vList2"/>
    <dgm:cxn modelId="{976CF189-B3AE-436C-87E4-80ABACF9940F}" type="presParOf" srcId="{8BCCD197-B988-4B77-A47D-400D710BCA1A}" destId="{C867F17C-794C-4346-9944-7C33A090BA22}" srcOrd="4" destOrd="0" presId="urn:microsoft.com/office/officeart/2005/8/layout/vList2"/>
    <dgm:cxn modelId="{572D836A-A28E-49AC-B11B-F6C72BC821CE}" type="presParOf" srcId="{8BCCD197-B988-4B77-A47D-400D710BCA1A}" destId="{14DE2990-A928-4D22-99F0-DCAA2158CB2F}" srcOrd="5" destOrd="0" presId="urn:microsoft.com/office/officeart/2005/8/layout/vList2"/>
    <dgm:cxn modelId="{E2B9ACC8-3800-4E40-B335-7E50C31889F6}" type="presParOf" srcId="{8BCCD197-B988-4B77-A47D-400D710BCA1A}" destId="{9C86AEB2-C836-4F0A-ADAA-A69E72055E13}" srcOrd="6" destOrd="0" presId="urn:microsoft.com/office/officeart/2005/8/layout/vList2"/>
    <dgm:cxn modelId="{BA21E76F-6055-4FCE-8C1F-61AD80392B30}" type="presParOf" srcId="{8BCCD197-B988-4B77-A47D-400D710BCA1A}" destId="{424453BD-272C-44E6-976B-607A379F24C2}" srcOrd="7" destOrd="0" presId="urn:microsoft.com/office/officeart/2005/8/layout/vList2"/>
    <dgm:cxn modelId="{73899535-8FAC-425B-8F2B-083C1C85D742}" type="presParOf" srcId="{8BCCD197-B988-4B77-A47D-400D710BCA1A}" destId="{0B5FC880-33B1-4B80-8825-F13E2F33742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C9618-5A2F-4A3D-938F-8A6A9221BF70}">
      <dsp:nvSpPr>
        <dsp:cNvPr id="0" name=""/>
        <dsp:cNvSpPr/>
      </dsp:nvSpPr>
      <dsp:spPr>
        <a:xfrm>
          <a:off x="0" y="454"/>
          <a:ext cx="9604375" cy="106351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F6D0D8-017D-439F-AE2D-E2B7A434B170}">
      <dsp:nvSpPr>
        <dsp:cNvPr id="0" name=""/>
        <dsp:cNvSpPr/>
      </dsp:nvSpPr>
      <dsp:spPr>
        <a:xfrm>
          <a:off x="321714" y="239746"/>
          <a:ext cx="584935" cy="5849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C32CE-9E17-475A-A1C4-16A41C9E7470}">
      <dsp:nvSpPr>
        <dsp:cNvPr id="0" name=""/>
        <dsp:cNvSpPr/>
      </dsp:nvSpPr>
      <dsp:spPr>
        <a:xfrm>
          <a:off x="1228364" y="454"/>
          <a:ext cx="8376010" cy="10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556" tIns="112556" rIns="112556" bIns="11255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Research presents no more than minimal risk </a:t>
          </a:r>
        </a:p>
      </dsp:txBody>
      <dsp:txXfrm>
        <a:off x="1228364" y="454"/>
        <a:ext cx="8376010" cy="1063519"/>
      </dsp:txXfrm>
    </dsp:sp>
    <dsp:sp modelId="{2DA8AA2F-5641-4053-ABB9-DFA6AC8FC6CA}">
      <dsp:nvSpPr>
        <dsp:cNvPr id="0" name=""/>
        <dsp:cNvSpPr/>
      </dsp:nvSpPr>
      <dsp:spPr>
        <a:xfrm>
          <a:off x="0" y="1329853"/>
          <a:ext cx="9604375" cy="106351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8E4034-B63C-417B-8FEF-C3843C3F816A}">
      <dsp:nvSpPr>
        <dsp:cNvPr id="0" name=""/>
        <dsp:cNvSpPr/>
      </dsp:nvSpPr>
      <dsp:spPr>
        <a:xfrm>
          <a:off x="321714" y="1569145"/>
          <a:ext cx="584935" cy="5849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CC74B6-3C92-4B15-B587-B1C847250055}">
      <dsp:nvSpPr>
        <dsp:cNvPr id="0" name=""/>
        <dsp:cNvSpPr/>
      </dsp:nvSpPr>
      <dsp:spPr>
        <a:xfrm>
          <a:off x="1228364" y="1329853"/>
          <a:ext cx="8376010" cy="10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556" tIns="112556" rIns="112556" bIns="11255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Fits an Expedited review category </a:t>
          </a:r>
        </a:p>
      </dsp:txBody>
      <dsp:txXfrm>
        <a:off x="1228364" y="1329853"/>
        <a:ext cx="8376010" cy="1063519"/>
      </dsp:txXfrm>
    </dsp:sp>
    <dsp:sp modelId="{1A3D09DA-CAC3-4183-8F2C-013524B1D679}">
      <dsp:nvSpPr>
        <dsp:cNvPr id="0" name=""/>
        <dsp:cNvSpPr/>
      </dsp:nvSpPr>
      <dsp:spPr>
        <a:xfrm>
          <a:off x="0" y="2659253"/>
          <a:ext cx="9604375" cy="106351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92390D-B295-4BAA-97DC-7B8A9D7E12AD}">
      <dsp:nvSpPr>
        <dsp:cNvPr id="0" name=""/>
        <dsp:cNvSpPr/>
      </dsp:nvSpPr>
      <dsp:spPr>
        <a:xfrm>
          <a:off x="321714" y="2898544"/>
          <a:ext cx="584935" cy="5849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E70A37-6742-4B49-8679-0AA7B1DA7A0E}">
      <dsp:nvSpPr>
        <dsp:cNvPr id="0" name=""/>
        <dsp:cNvSpPr/>
      </dsp:nvSpPr>
      <dsp:spPr>
        <a:xfrm>
          <a:off x="1228364" y="2659253"/>
          <a:ext cx="8376010" cy="10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556" tIns="112556" rIns="112556" bIns="11255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Must meet all regulatory criteria for approval</a:t>
          </a:r>
        </a:p>
      </dsp:txBody>
      <dsp:txXfrm>
        <a:off x="1228364" y="2659253"/>
        <a:ext cx="8376010" cy="1063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30897-0D25-4D29-82E1-CB7ED085EBC9}">
      <dsp:nvSpPr>
        <dsp:cNvPr id="0" name=""/>
        <dsp:cNvSpPr/>
      </dsp:nvSpPr>
      <dsp:spPr>
        <a:xfrm>
          <a:off x="0" y="68273"/>
          <a:ext cx="5913437" cy="84942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Research using surveys, interviews, educational tests not determined Exempt</a:t>
          </a:r>
          <a:endParaRPr lang="en-US" sz="2200" kern="1200"/>
        </a:p>
      </dsp:txBody>
      <dsp:txXfrm>
        <a:off x="41465" y="109738"/>
        <a:ext cx="5830507" cy="766490"/>
      </dsp:txXfrm>
    </dsp:sp>
    <dsp:sp modelId="{42253E07-357E-44A9-ADBD-BE9FDDD5E30E}">
      <dsp:nvSpPr>
        <dsp:cNvPr id="0" name=""/>
        <dsp:cNvSpPr/>
      </dsp:nvSpPr>
      <dsp:spPr>
        <a:xfrm>
          <a:off x="0" y="981053"/>
          <a:ext cx="5913437" cy="84942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Observation of private behavior</a:t>
          </a:r>
          <a:endParaRPr lang="en-US" sz="2200" kern="1200"/>
        </a:p>
      </dsp:txBody>
      <dsp:txXfrm>
        <a:off x="41465" y="1022518"/>
        <a:ext cx="5830507" cy="766490"/>
      </dsp:txXfrm>
    </dsp:sp>
    <dsp:sp modelId="{C867F17C-794C-4346-9944-7C33A090BA22}">
      <dsp:nvSpPr>
        <dsp:cNvPr id="0" name=""/>
        <dsp:cNvSpPr/>
      </dsp:nvSpPr>
      <dsp:spPr>
        <a:xfrm>
          <a:off x="0" y="1893833"/>
          <a:ext cx="5913437" cy="84942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Voice, video, or other recording</a:t>
          </a:r>
          <a:endParaRPr lang="en-US" sz="2200" kern="1200"/>
        </a:p>
      </dsp:txBody>
      <dsp:txXfrm>
        <a:off x="41465" y="1935298"/>
        <a:ext cx="5830507" cy="766490"/>
      </dsp:txXfrm>
    </dsp:sp>
    <dsp:sp modelId="{9C86AEB2-C836-4F0A-ADAA-A69E72055E13}">
      <dsp:nvSpPr>
        <dsp:cNvPr id="0" name=""/>
        <dsp:cNvSpPr/>
      </dsp:nvSpPr>
      <dsp:spPr>
        <a:xfrm>
          <a:off x="0" y="2806614"/>
          <a:ext cx="5913437" cy="84942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 dirty="0"/>
            <a:t>Secondary use of private, identifiable information</a:t>
          </a:r>
          <a:endParaRPr lang="en-US" sz="2200" kern="1200" dirty="0"/>
        </a:p>
      </dsp:txBody>
      <dsp:txXfrm>
        <a:off x="41465" y="2848079"/>
        <a:ext cx="5830507" cy="766490"/>
      </dsp:txXfrm>
    </dsp:sp>
    <dsp:sp modelId="{0B5FC880-33B1-4B80-8825-F13E2F337420}">
      <dsp:nvSpPr>
        <dsp:cNvPr id="0" name=""/>
        <dsp:cNvSpPr/>
      </dsp:nvSpPr>
      <dsp:spPr>
        <a:xfrm>
          <a:off x="0" y="3719394"/>
          <a:ext cx="5913437" cy="84942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 dirty="0"/>
            <a:t>Non-invasive procedures (e.g., saliva samples, fMRI, EEG)</a:t>
          </a:r>
          <a:endParaRPr lang="en-US" sz="2200" kern="1200" dirty="0"/>
        </a:p>
      </dsp:txBody>
      <dsp:txXfrm>
        <a:off x="41465" y="3760859"/>
        <a:ext cx="5830507" cy="766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000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21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754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39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97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19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85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26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95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37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FB5F9-F673-4B2E-A903-44E121894D5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905FD-DC06-4CA1-95EB-3E402A11F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0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0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67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625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25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33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511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628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01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90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DF9410-E530-4E71-A2C0-4C24B4896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966" y="1427304"/>
            <a:ext cx="8686800" cy="3241515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dirty="0"/>
              <a:t>Levels of Review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268B1E-8861-4702-9529-5A8FB23A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1094758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6646AE-8FD6-411E-8640-6CCB250D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4923706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329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Who reviews what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1B97B1-E9CD-4A14-BA53-189753815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1266576"/>
          </a:xfrm>
        </p:spPr>
        <p:txBody>
          <a:bodyPr>
            <a:normAutofit/>
          </a:bodyPr>
          <a:lstStyle/>
          <a:p>
            <a:r>
              <a:rPr lang="en-US" u="sng" dirty="0"/>
              <a:t>CONVENED IRB/Full board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i="1" dirty="0"/>
              <a:t>Review approx. 5% of studies</a:t>
            </a:r>
          </a:p>
          <a:p>
            <a:r>
              <a:rPr lang="en-US" i="1" dirty="0"/>
              <a:t>Greater than Minimal Risk</a:t>
            </a:r>
          </a:p>
          <a:p>
            <a:r>
              <a:rPr lang="en-US" i="1" dirty="0"/>
              <a:t>Unknown Risk</a:t>
            </a:r>
          </a:p>
          <a:p>
            <a:r>
              <a:rPr lang="en-US" i="1" dirty="0"/>
              <a:t>Does not fit into Expedited or Exempt regulatory category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B87178-FE57-4DBA-909F-538F1C2D9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2361" y="2023002"/>
            <a:ext cx="4965171" cy="12631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u="sng" dirty="0"/>
              <a:t>Staff members </a:t>
            </a:r>
          </a:p>
          <a:p>
            <a:pPr>
              <a:spcBef>
                <a:spcPts val="0"/>
              </a:spcBef>
            </a:pPr>
            <a:r>
              <a:rPr lang="en-US" u="sng" dirty="0"/>
              <a:t>(who are Alternate IRB Members)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C0033E-6EBE-4BE2-9723-B23084F14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9697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i="1" dirty="0"/>
              <a:t>Review approx. 95% of studies</a:t>
            </a:r>
          </a:p>
          <a:p>
            <a:r>
              <a:rPr lang="en-US" i="1" dirty="0"/>
              <a:t>Expedited Approvals</a:t>
            </a:r>
          </a:p>
          <a:p>
            <a:r>
              <a:rPr lang="en-US" i="1" dirty="0"/>
              <a:t>Exempt Determinations</a:t>
            </a:r>
          </a:p>
          <a:p>
            <a:r>
              <a:rPr lang="en-US" i="1" dirty="0"/>
              <a:t>Not Human Subjects Research Determinations</a:t>
            </a:r>
          </a:p>
          <a:p>
            <a:r>
              <a:rPr lang="en-US" i="1" dirty="0"/>
              <a:t>Not Engaged Determinations </a:t>
            </a:r>
          </a:p>
          <a:p>
            <a:r>
              <a:rPr lang="en-US" i="1" dirty="0"/>
              <a:t>Not Research Determinations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329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5B1A86-948E-44EA-A249-9D434806E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Autofit/>
          </a:bodyPr>
          <a:lstStyle/>
          <a:p>
            <a:br>
              <a:rPr lang="en-US" dirty="0"/>
            </a:br>
            <a:r>
              <a:rPr lang="en-US" dirty="0"/>
              <a:t>Expedited Approval</a:t>
            </a:r>
            <a:br>
              <a:rPr lang="en-US" dirty="0"/>
            </a:br>
            <a:endParaRPr lang="en-US" dirty="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FD9A3D3-5FFA-40B3-95D9-46176D7E4632}"/>
              </a:ext>
            </a:extLst>
          </p:cNvPr>
          <p:cNvGraphicFramePr/>
          <p:nvPr/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726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78C8B3-AE6B-47A3-A654-60A026DB1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pPr algn="r"/>
            <a:r>
              <a:rPr lang="en-US" dirty="0"/>
              <a:t>Expedited approval</a:t>
            </a:r>
            <a:br>
              <a:rPr lang="en-US" sz="3000" b="1" dirty="0"/>
            </a:br>
            <a:r>
              <a:rPr lang="en-US" sz="1800" dirty="0"/>
              <a:t>(most common PROCEDURES)</a:t>
            </a:r>
            <a:br>
              <a:rPr lang="en-US" sz="3000" dirty="0"/>
            </a:br>
            <a:endParaRPr lang="en-US" sz="3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1">
            <a:extLst>
              <a:ext uri="{FF2B5EF4-FFF2-40B4-BE49-F238E27FC236}">
                <a16:creationId xmlns:a16="http://schemas.microsoft.com/office/drawing/2014/main" id="{8BB8E6E8-51ED-45F9-9969-8228CF5FEA3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039029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B878D3-DABE-49DD-943F-4F65ED3F73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AC3122-8E9D-4B80-91C6-DA65A11FB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6abc03-c437-4926-8e11-1a070d9dc366"/>
    <ds:schemaRef ds:uri="f08b97e4-873e-4171-8a11-fd3549f4a5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6BD25A-BD48-4174-920F-7C252822FFC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142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Gallery</vt:lpstr>
      <vt:lpstr>Levels of Review</vt:lpstr>
      <vt:lpstr> Who reviews what</vt:lpstr>
      <vt:lpstr> Expedited Approval </vt:lpstr>
      <vt:lpstr>Expedited approval (most common PROCEDURES)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Levels of Review</dc:title>
  <dc:creator>Girard, Jonathan M.</dc:creator>
  <cp:lastModifiedBy>Girard, Jonathan M.</cp:lastModifiedBy>
  <cp:revision>1</cp:revision>
  <dcterms:created xsi:type="dcterms:W3CDTF">2022-02-17T17:29:45Z</dcterms:created>
  <dcterms:modified xsi:type="dcterms:W3CDTF">2022-02-17T17:40:59Z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</Properties>
</file>