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</p:sldMasterIdLst>
  <p:notesMasterIdLst>
    <p:notesMasterId r:id="rId11"/>
  </p:notesMasterIdLst>
  <p:sldIdLst>
    <p:sldId id="520" r:id="rId6"/>
    <p:sldId id="510" r:id="rId7"/>
    <p:sldId id="519" r:id="rId8"/>
    <p:sldId id="521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959"/>
    <a:srgbClr val="313650"/>
    <a:srgbClr val="303650"/>
    <a:srgbClr val="7F6CA1"/>
    <a:srgbClr val="B093C6"/>
    <a:srgbClr val="6DC4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C2A9D7-3728-4776-8479-8D6E74F5A0FA}" v="870" dt="2023-01-12T17:48:46.159"/>
  </p1510:revLst>
</p1510:revInfo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291" autoAdjust="0"/>
  </p:normalViewPr>
  <p:slideViewPr>
    <p:cSldViewPr snapToGrid="0" showGuides="1">
      <p:cViewPr varScale="1">
        <p:scale>
          <a:sx n="114" d="100"/>
          <a:sy n="114" d="100"/>
        </p:scale>
        <p:origin x="300" y="102"/>
      </p:cViewPr>
      <p:guideLst>
        <p:guide orient="horz" pos="218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rard, Jonathan M." userId="6eae3c0a-8465-49f8-93c8-3c6744be501a" providerId="ADAL" clId="{36C2A9D7-3728-4776-8479-8D6E74F5A0FA}"/>
    <pc:docChg chg="undo custSel delSld modSld addMainMaster delMainMaster">
      <pc:chgData name="Girard, Jonathan M." userId="6eae3c0a-8465-49f8-93c8-3c6744be501a" providerId="ADAL" clId="{36C2A9D7-3728-4776-8479-8D6E74F5A0FA}" dt="2023-01-12T17:48:46.158" v="921" actId="20577"/>
      <pc:docMkLst>
        <pc:docMk/>
      </pc:docMkLst>
      <pc:sldChg chg="modSp del mod">
        <pc:chgData name="Girard, Jonathan M." userId="6eae3c0a-8465-49f8-93c8-3c6744be501a" providerId="ADAL" clId="{36C2A9D7-3728-4776-8479-8D6E74F5A0FA}" dt="2023-01-12T17:44:38.046" v="662" actId="47"/>
        <pc:sldMkLst>
          <pc:docMk/>
          <pc:sldMk cId="3316169391" sldId="272"/>
        </pc:sldMkLst>
        <pc:spChg chg="mod">
          <ac:chgData name="Girard, Jonathan M." userId="6eae3c0a-8465-49f8-93c8-3c6744be501a" providerId="ADAL" clId="{36C2A9D7-3728-4776-8479-8D6E74F5A0FA}" dt="2023-01-12T17:44:04.589" v="661" actId="20577"/>
          <ac:spMkLst>
            <pc:docMk/>
            <pc:sldMk cId="3316169391" sldId="272"/>
            <ac:spMk id="2" creationId="{00000000-0000-0000-0000-000000000000}"/>
          </ac:spMkLst>
        </pc:spChg>
      </pc:sldChg>
      <pc:sldChg chg="delSp modSp mod delAnim">
        <pc:chgData name="Girard, Jonathan M." userId="6eae3c0a-8465-49f8-93c8-3c6744be501a" providerId="ADAL" clId="{36C2A9D7-3728-4776-8479-8D6E74F5A0FA}" dt="2023-01-12T17:48:46.158" v="921" actId="20577"/>
        <pc:sldMkLst>
          <pc:docMk/>
          <pc:sldMk cId="4067010961" sldId="272"/>
        </pc:sldMkLst>
        <pc:graphicFrameChg chg="mod modGraphic">
          <ac:chgData name="Girard, Jonathan M." userId="6eae3c0a-8465-49f8-93c8-3c6744be501a" providerId="ADAL" clId="{36C2A9D7-3728-4776-8479-8D6E74F5A0FA}" dt="2023-01-12T17:48:46.158" v="921" actId="20577"/>
          <ac:graphicFrameMkLst>
            <pc:docMk/>
            <pc:sldMk cId="4067010961" sldId="272"/>
            <ac:graphicFrameMk id="31" creationId="{00000000-0000-0000-0000-000000000000}"/>
          </ac:graphicFrameMkLst>
        </pc:graphicFrameChg>
        <pc:picChg chg="del">
          <ac:chgData name="Girard, Jonathan M." userId="6eae3c0a-8465-49f8-93c8-3c6744be501a" providerId="ADAL" clId="{36C2A9D7-3728-4776-8479-8D6E74F5A0FA}" dt="2023-01-12T17:44:48.912" v="663" actId="478"/>
          <ac:picMkLst>
            <pc:docMk/>
            <pc:sldMk cId="4067010961" sldId="272"/>
            <ac:picMk id="9" creationId="{02108330-C5F3-4DCE-A793-2B0804ECD327}"/>
          </ac:picMkLst>
        </pc:picChg>
      </pc:sldChg>
      <pc:sldChg chg="del">
        <pc:chgData name="Girard, Jonathan M." userId="6eae3c0a-8465-49f8-93c8-3c6744be501a" providerId="ADAL" clId="{36C2A9D7-3728-4776-8479-8D6E74F5A0FA}" dt="2023-01-12T17:43:56.080" v="644" actId="47"/>
        <pc:sldMkLst>
          <pc:docMk/>
          <pc:sldMk cId="3060172581" sldId="273"/>
        </pc:sldMkLst>
      </pc:sldChg>
      <pc:sldChg chg="addSp delSp modSp mod delDesignElem chgLayout">
        <pc:chgData name="Girard, Jonathan M." userId="6eae3c0a-8465-49f8-93c8-3c6744be501a" providerId="ADAL" clId="{36C2A9D7-3728-4776-8479-8D6E74F5A0FA}" dt="2023-01-12T17:40:08.766" v="318" actId="20577"/>
        <pc:sldMkLst>
          <pc:docMk/>
          <pc:sldMk cId="4224578678" sldId="519"/>
        </pc:sldMkLst>
        <pc:spChg chg="mod ord">
          <ac:chgData name="Girard, Jonathan M." userId="6eae3c0a-8465-49f8-93c8-3c6744be501a" providerId="ADAL" clId="{36C2A9D7-3728-4776-8479-8D6E74F5A0FA}" dt="2023-01-12T17:37:00.217" v="31" actId="700"/>
          <ac:spMkLst>
            <pc:docMk/>
            <pc:sldMk cId="4224578678" sldId="519"/>
            <ac:spMk id="2" creationId="{00000000-0000-0000-0000-000000000000}"/>
          </ac:spMkLst>
        </pc:spChg>
        <pc:spChg chg="add del mod ord">
          <ac:chgData name="Girard, Jonathan M." userId="6eae3c0a-8465-49f8-93c8-3c6744be501a" providerId="ADAL" clId="{36C2A9D7-3728-4776-8479-8D6E74F5A0FA}" dt="2023-01-12T17:37:00.217" v="31" actId="700"/>
          <ac:spMkLst>
            <pc:docMk/>
            <pc:sldMk cId="4224578678" sldId="519"/>
            <ac:spMk id="3" creationId="{0EE89EE4-8C3D-4742-82F9-BE163F86FAA7}"/>
          </ac:spMkLst>
        </pc:spChg>
        <pc:spChg chg="add del mod ord">
          <ac:chgData name="Girard, Jonathan M." userId="6eae3c0a-8465-49f8-93c8-3c6744be501a" providerId="ADAL" clId="{36C2A9D7-3728-4776-8479-8D6E74F5A0FA}" dt="2023-01-12T17:37:00.217" v="31" actId="700"/>
          <ac:spMkLst>
            <pc:docMk/>
            <pc:sldMk cId="4224578678" sldId="519"/>
            <ac:spMk id="4" creationId="{6CF3E5AE-FB18-450F-A85A-1DD8945D8241}"/>
          </ac:spMkLst>
        </pc:spChg>
        <pc:spChg chg="add del mod ord">
          <ac:chgData name="Girard, Jonathan M." userId="6eae3c0a-8465-49f8-93c8-3c6744be501a" providerId="ADAL" clId="{36C2A9D7-3728-4776-8479-8D6E74F5A0FA}" dt="2023-01-12T17:37:00.217" v="31" actId="700"/>
          <ac:spMkLst>
            <pc:docMk/>
            <pc:sldMk cId="4224578678" sldId="519"/>
            <ac:spMk id="5" creationId="{08C3B037-D2A4-4CE3-B9ED-93E9F66E4CD4}"/>
          </ac:spMkLst>
        </pc:spChg>
        <pc:spChg chg="add del mod ord">
          <ac:chgData name="Girard, Jonathan M." userId="6eae3c0a-8465-49f8-93c8-3c6744be501a" providerId="ADAL" clId="{36C2A9D7-3728-4776-8479-8D6E74F5A0FA}" dt="2023-01-12T17:36:59.589" v="30" actId="700"/>
          <ac:spMkLst>
            <pc:docMk/>
            <pc:sldMk cId="4224578678" sldId="519"/>
            <ac:spMk id="6" creationId="{A3E125A1-658F-46E7-A16F-422A60D08B7F}"/>
          </ac:spMkLst>
        </pc:spChg>
        <pc:spChg chg="add del mod ord">
          <ac:chgData name="Girard, Jonathan M." userId="6eae3c0a-8465-49f8-93c8-3c6744be501a" providerId="ADAL" clId="{36C2A9D7-3728-4776-8479-8D6E74F5A0FA}" dt="2023-01-12T17:36:59.589" v="30" actId="700"/>
          <ac:spMkLst>
            <pc:docMk/>
            <pc:sldMk cId="4224578678" sldId="519"/>
            <ac:spMk id="7" creationId="{ED0622CD-26DC-40B5-80D8-4504E8FD0884}"/>
          </ac:spMkLst>
        </pc:spChg>
        <pc:spChg chg="add del mod ord">
          <ac:chgData name="Girard, Jonathan M." userId="6eae3c0a-8465-49f8-93c8-3c6744be501a" providerId="ADAL" clId="{36C2A9D7-3728-4776-8479-8D6E74F5A0FA}" dt="2023-01-12T17:36:59.589" v="30" actId="700"/>
          <ac:spMkLst>
            <pc:docMk/>
            <pc:sldMk cId="4224578678" sldId="519"/>
            <ac:spMk id="8" creationId="{9AFB6F99-4C18-4F7A-A718-B97FF56E9C3A}"/>
          </ac:spMkLst>
        </pc:spChg>
        <pc:spChg chg="add del mod ord">
          <ac:chgData name="Girard, Jonathan M." userId="6eae3c0a-8465-49f8-93c8-3c6744be501a" providerId="ADAL" clId="{36C2A9D7-3728-4776-8479-8D6E74F5A0FA}" dt="2023-01-12T17:36:58.969" v="29" actId="700"/>
          <ac:spMkLst>
            <pc:docMk/>
            <pc:sldMk cId="4224578678" sldId="519"/>
            <ac:spMk id="9" creationId="{71A7388D-592E-4B71-AA5F-66A39443F8B1}"/>
          </ac:spMkLst>
        </pc:spChg>
        <pc:spChg chg="add del">
          <ac:chgData name="Girard, Jonathan M." userId="6eae3c0a-8465-49f8-93c8-3c6744be501a" providerId="ADAL" clId="{36C2A9D7-3728-4776-8479-8D6E74F5A0FA}" dt="2023-01-12T17:37:00.217" v="31" actId="700"/>
          <ac:spMkLst>
            <pc:docMk/>
            <pc:sldMk cId="4224578678" sldId="519"/>
            <ac:spMk id="39" creationId="{C6870151-9189-4C3A-8379-EF3D95827A0A}"/>
          </ac:spMkLst>
        </pc:spChg>
        <pc:spChg chg="add del">
          <ac:chgData name="Girard, Jonathan M." userId="6eae3c0a-8465-49f8-93c8-3c6744be501a" providerId="ADAL" clId="{36C2A9D7-3728-4776-8479-8D6E74F5A0FA}" dt="2023-01-12T17:37:00.217" v="31" actId="700"/>
          <ac:spMkLst>
            <pc:docMk/>
            <pc:sldMk cId="4224578678" sldId="519"/>
            <ac:spMk id="41" creationId="{123EA69C-102A-4DD0-9547-05DCD271D159}"/>
          </ac:spMkLst>
        </pc:spChg>
        <pc:spChg chg="add del">
          <ac:chgData name="Girard, Jonathan M." userId="6eae3c0a-8465-49f8-93c8-3c6744be501a" providerId="ADAL" clId="{36C2A9D7-3728-4776-8479-8D6E74F5A0FA}" dt="2023-01-12T17:37:00.217" v="31" actId="700"/>
          <ac:spMkLst>
            <pc:docMk/>
            <pc:sldMk cId="4224578678" sldId="519"/>
            <ac:spMk id="43" creationId="{6A862265-5CA3-4C40-8582-7534C3B03C2A}"/>
          </ac:spMkLst>
        </pc:spChg>
        <pc:spChg chg="add del">
          <ac:chgData name="Girard, Jonathan M." userId="6eae3c0a-8465-49f8-93c8-3c6744be501a" providerId="ADAL" clId="{36C2A9D7-3728-4776-8479-8D6E74F5A0FA}" dt="2023-01-12T17:37:00.217" v="31" actId="700"/>
          <ac:spMkLst>
            <pc:docMk/>
            <pc:sldMk cId="4224578678" sldId="519"/>
            <ac:spMk id="45" creationId="{600EF80B-0391-4082-9AF5-F15B091B4CE9}"/>
          </ac:spMkLst>
        </pc:spChg>
        <pc:spChg chg="add del">
          <ac:chgData name="Girard, Jonathan M." userId="6eae3c0a-8465-49f8-93c8-3c6744be501a" providerId="ADAL" clId="{36C2A9D7-3728-4776-8479-8D6E74F5A0FA}" dt="2023-01-12T17:37:00.217" v="31" actId="700"/>
          <ac:spMkLst>
            <pc:docMk/>
            <pc:sldMk cId="4224578678" sldId="519"/>
            <ac:spMk id="49" creationId="{3FBF03E8-C602-4192-9C52-F84B29FDCC88}"/>
          </ac:spMkLst>
        </pc:spChg>
        <pc:graphicFrameChg chg="mod ord modGraphic">
          <ac:chgData name="Girard, Jonathan M." userId="6eae3c0a-8465-49f8-93c8-3c6744be501a" providerId="ADAL" clId="{36C2A9D7-3728-4776-8479-8D6E74F5A0FA}" dt="2023-01-12T17:40:08.766" v="318" actId="20577"/>
          <ac:graphicFrameMkLst>
            <pc:docMk/>
            <pc:sldMk cId="4224578678" sldId="519"/>
            <ac:graphicFrameMk id="59" creationId="{49DC91A1-9E63-C6AF-5436-D4D192969431}"/>
          </ac:graphicFrameMkLst>
        </pc:graphicFrameChg>
        <pc:cxnChg chg="add del">
          <ac:chgData name="Girard, Jonathan M." userId="6eae3c0a-8465-49f8-93c8-3c6744be501a" providerId="ADAL" clId="{36C2A9D7-3728-4776-8479-8D6E74F5A0FA}" dt="2023-01-12T17:37:00.217" v="31" actId="700"/>
          <ac:cxnSpMkLst>
            <pc:docMk/>
            <pc:sldMk cId="4224578678" sldId="519"/>
            <ac:cxnSpMk id="47" creationId="{D33AC32D-5F44-45F7-A0BD-7C11A86BED57}"/>
          </ac:cxnSpMkLst>
        </pc:cxnChg>
      </pc:sldChg>
      <pc:sldChg chg="modSp mod">
        <pc:chgData name="Girard, Jonathan M." userId="6eae3c0a-8465-49f8-93c8-3c6744be501a" providerId="ADAL" clId="{36C2A9D7-3728-4776-8479-8D6E74F5A0FA}" dt="2023-01-12T17:43:44.694" v="643" actId="1076"/>
        <pc:sldMkLst>
          <pc:docMk/>
          <pc:sldMk cId="2432019599" sldId="521"/>
        </pc:sldMkLst>
        <pc:spChg chg="mod">
          <ac:chgData name="Girard, Jonathan M." userId="6eae3c0a-8465-49f8-93c8-3c6744be501a" providerId="ADAL" clId="{36C2A9D7-3728-4776-8479-8D6E74F5A0FA}" dt="2023-01-12T17:35:36.066" v="17" actId="20577"/>
          <ac:spMkLst>
            <pc:docMk/>
            <pc:sldMk cId="2432019599" sldId="521"/>
            <ac:spMk id="2" creationId="{00000000-0000-0000-0000-000000000000}"/>
          </ac:spMkLst>
        </pc:spChg>
        <pc:graphicFrameChg chg="mod">
          <ac:chgData name="Girard, Jonathan M." userId="6eae3c0a-8465-49f8-93c8-3c6744be501a" providerId="ADAL" clId="{36C2A9D7-3728-4776-8479-8D6E74F5A0FA}" dt="2023-01-12T17:43:44.694" v="643" actId="1076"/>
          <ac:graphicFrameMkLst>
            <pc:docMk/>
            <pc:sldMk cId="2432019599" sldId="521"/>
            <ac:graphicFrameMk id="59" creationId="{49DC91A1-9E63-C6AF-5436-D4D192969431}"/>
          </ac:graphicFrameMkLst>
        </pc:graphicFrameChg>
      </pc:sldChg>
      <pc:sldMasterChg chg="add del addSldLayout delSldLayout">
        <pc:chgData name="Girard, Jonathan M." userId="6eae3c0a-8465-49f8-93c8-3c6744be501a" providerId="ADAL" clId="{36C2A9D7-3728-4776-8479-8D6E74F5A0FA}" dt="2023-01-12T17:37:00.217" v="31" actId="700"/>
        <pc:sldMasterMkLst>
          <pc:docMk/>
          <pc:sldMasterMk cId="1605787662" sldId="2147483648"/>
        </pc:sldMasterMkLst>
        <pc:sldLayoutChg chg="add del">
          <pc:chgData name="Girard, Jonathan M." userId="6eae3c0a-8465-49f8-93c8-3c6744be501a" providerId="ADAL" clId="{36C2A9D7-3728-4776-8479-8D6E74F5A0FA}" dt="2023-01-12T17:37:00.217" v="31" actId="700"/>
          <pc:sldLayoutMkLst>
            <pc:docMk/>
            <pc:sldMasterMk cId="1605787662" sldId="2147483648"/>
            <pc:sldLayoutMk cId="1166011702" sldId="2147483649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AE06EE-2C00-4297-8DAF-D6675716F6D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2B78A5-D5E5-4E06-9023-EC6F6CD869C2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Think STUFF from humans (e.g., saliva, blood)</a:t>
          </a:r>
        </a:p>
      </dgm:t>
    </dgm:pt>
    <dgm:pt modelId="{22A017B3-4993-4C85-AD70-A782550E3E3C}" type="parTrans" cxnId="{33D66BDF-03B3-4748-953A-98CFFE6FCC44}">
      <dgm:prSet/>
      <dgm:spPr/>
      <dgm:t>
        <a:bodyPr/>
        <a:lstStyle/>
        <a:p>
          <a:endParaRPr lang="en-US"/>
        </a:p>
      </dgm:t>
    </dgm:pt>
    <dgm:pt modelId="{53E92B90-235F-4D69-911C-8740A140FFBC}" type="sibTrans" cxnId="{33D66BDF-03B3-4748-953A-98CFFE6FCC44}">
      <dgm:prSet/>
      <dgm:spPr/>
      <dgm:t>
        <a:bodyPr/>
        <a:lstStyle/>
        <a:p>
          <a:endParaRPr lang="en-US"/>
        </a:p>
      </dgm:t>
    </dgm:pt>
    <dgm:pt modelId="{4F32BA2B-0B5A-43E9-BA89-AA5D75464E3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Review required when funded by Harvard and/or</a:t>
          </a:r>
        </a:p>
      </dgm:t>
    </dgm:pt>
    <dgm:pt modelId="{08996CD7-2D04-445A-B114-01DEC68FC116}" type="parTrans" cxnId="{0A256E81-4FC6-471D-B9D2-8B99E3EDA932}">
      <dgm:prSet/>
      <dgm:spPr/>
      <dgm:t>
        <a:bodyPr/>
        <a:lstStyle/>
        <a:p>
          <a:endParaRPr lang="en-US"/>
        </a:p>
      </dgm:t>
    </dgm:pt>
    <dgm:pt modelId="{9D3616B1-16D9-494C-BD62-6B17CBE13126}" type="sibTrans" cxnId="{0A256E81-4FC6-471D-B9D2-8B99E3EDA932}">
      <dgm:prSet/>
      <dgm:spPr/>
      <dgm:t>
        <a:bodyPr/>
        <a:lstStyle/>
        <a:p>
          <a:endParaRPr lang="en-US"/>
        </a:p>
      </dgm:t>
    </dgm:pt>
    <dgm:pt modelId="{5247CF78-58B9-4377-9E32-84E4C82D0F9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Review required when activity with STUFF conducted by Harvard (regardless of location)</a:t>
          </a:r>
        </a:p>
      </dgm:t>
    </dgm:pt>
    <dgm:pt modelId="{25521DC2-E814-4275-BE59-B37A4BB0F69C}" type="parTrans" cxnId="{5E0FF3C1-5A27-46E8-9C1C-1E7B3E87181D}">
      <dgm:prSet/>
      <dgm:spPr/>
      <dgm:t>
        <a:bodyPr/>
        <a:lstStyle/>
        <a:p>
          <a:endParaRPr lang="en-US"/>
        </a:p>
      </dgm:t>
    </dgm:pt>
    <dgm:pt modelId="{78939515-8684-4D60-BD21-C455AA748346}" type="sibTrans" cxnId="{5E0FF3C1-5A27-46E8-9C1C-1E7B3E87181D}">
      <dgm:prSet/>
      <dgm:spPr/>
      <dgm:t>
        <a:bodyPr/>
        <a:lstStyle/>
        <a:p>
          <a:endParaRPr lang="en-US"/>
        </a:p>
      </dgm:t>
    </dgm:pt>
    <dgm:pt modelId="{BA665F1A-5734-4B3D-BE72-20243D0C08A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Approval may be lab-based</a:t>
          </a:r>
        </a:p>
      </dgm:t>
    </dgm:pt>
    <dgm:pt modelId="{4FF8307D-0B4A-482F-9916-5DCFECB2CEEC}" type="parTrans" cxnId="{740E0501-FD46-4942-B88F-F5C528487760}">
      <dgm:prSet/>
      <dgm:spPr/>
      <dgm:t>
        <a:bodyPr/>
        <a:lstStyle/>
        <a:p>
          <a:endParaRPr lang="en-US"/>
        </a:p>
      </dgm:t>
    </dgm:pt>
    <dgm:pt modelId="{4321586F-5425-4C56-9469-F50BB59371C0}" type="sibTrans" cxnId="{740E0501-FD46-4942-B88F-F5C528487760}">
      <dgm:prSet/>
      <dgm:spPr/>
      <dgm:t>
        <a:bodyPr/>
        <a:lstStyle/>
        <a:p>
          <a:endParaRPr lang="en-US"/>
        </a:p>
      </dgm:t>
    </dgm:pt>
    <dgm:pt modelId="{435B268C-7D2C-4E17-BECF-55B4699D8832}" type="pres">
      <dgm:prSet presAssocID="{F0AE06EE-2C00-4297-8DAF-D6675716F6D9}" presName="linear" presStyleCnt="0">
        <dgm:presLayoutVars>
          <dgm:animLvl val="lvl"/>
          <dgm:resizeHandles val="exact"/>
        </dgm:presLayoutVars>
      </dgm:prSet>
      <dgm:spPr/>
    </dgm:pt>
    <dgm:pt modelId="{E1E242E4-AA7D-4CCD-BE83-DF8EA52A48E7}" type="pres">
      <dgm:prSet presAssocID="{942B78A5-D5E5-4E06-9023-EC6F6CD869C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6BAD85B-63DC-436C-B0E1-E6EBC61EF5C4}" type="pres">
      <dgm:prSet presAssocID="{53E92B90-235F-4D69-911C-8740A140FFBC}" presName="spacer" presStyleCnt="0"/>
      <dgm:spPr/>
    </dgm:pt>
    <dgm:pt modelId="{23AAFE31-374C-4A8F-878B-F446F211607E}" type="pres">
      <dgm:prSet presAssocID="{4F32BA2B-0B5A-43E9-BA89-AA5D75464E3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497E9F1-24DE-440F-9E34-9B80A606E182}" type="pres">
      <dgm:prSet presAssocID="{9D3616B1-16D9-494C-BD62-6B17CBE13126}" presName="spacer" presStyleCnt="0"/>
      <dgm:spPr/>
    </dgm:pt>
    <dgm:pt modelId="{1576D032-5968-4CF1-ACA3-06428B55E479}" type="pres">
      <dgm:prSet presAssocID="{5247CF78-58B9-4377-9E32-84E4C82D0F9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7CFAA97-6EDF-4FE4-9B5A-AC45F6A44DBD}" type="pres">
      <dgm:prSet presAssocID="{78939515-8684-4D60-BD21-C455AA748346}" presName="spacer" presStyleCnt="0"/>
      <dgm:spPr/>
    </dgm:pt>
    <dgm:pt modelId="{F869E480-3CBB-4E43-B914-29B2C1C52CBA}" type="pres">
      <dgm:prSet presAssocID="{BA665F1A-5734-4B3D-BE72-20243D0C08A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40E0501-FD46-4942-B88F-F5C528487760}" srcId="{F0AE06EE-2C00-4297-8DAF-D6675716F6D9}" destId="{BA665F1A-5734-4B3D-BE72-20243D0C08A5}" srcOrd="3" destOrd="0" parTransId="{4FF8307D-0B4A-482F-9916-5DCFECB2CEEC}" sibTransId="{4321586F-5425-4C56-9469-F50BB59371C0}"/>
    <dgm:cxn modelId="{B7F47434-F21B-4592-8016-04F10D8C0A64}" type="presOf" srcId="{942B78A5-D5E5-4E06-9023-EC6F6CD869C2}" destId="{E1E242E4-AA7D-4CCD-BE83-DF8EA52A48E7}" srcOrd="0" destOrd="0" presId="urn:microsoft.com/office/officeart/2005/8/layout/vList2"/>
    <dgm:cxn modelId="{D1FA463B-A2A8-4595-BCDB-F712EE55C128}" type="presOf" srcId="{5247CF78-58B9-4377-9E32-84E4C82D0F9A}" destId="{1576D032-5968-4CF1-ACA3-06428B55E479}" srcOrd="0" destOrd="0" presId="urn:microsoft.com/office/officeart/2005/8/layout/vList2"/>
    <dgm:cxn modelId="{877F343E-1175-4F35-BA33-7CE87F3ADEAA}" type="presOf" srcId="{F0AE06EE-2C00-4297-8DAF-D6675716F6D9}" destId="{435B268C-7D2C-4E17-BECF-55B4699D8832}" srcOrd="0" destOrd="0" presId="urn:microsoft.com/office/officeart/2005/8/layout/vList2"/>
    <dgm:cxn modelId="{0A256E81-4FC6-471D-B9D2-8B99E3EDA932}" srcId="{F0AE06EE-2C00-4297-8DAF-D6675716F6D9}" destId="{4F32BA2B-0B5A-43E9-BA89-AA5D75464E3A}" srcOrd="1" destOrd="0" parTransId="{08996CD7-2D04-445A-B114-01DEC68FC116}" sibTransId="{9D3616B1-16D9-494C-BD62-6B17CBE13126}"/>
    <dgm:cxn modelId="{5E0FF3C1-5A27-46E8-9C1C-1E7B3E87181D}" srcId="{F0AE06EE-2C00-4297-8DAF-D6675716F6D9}" destId="{5247CF78-58B9-4377-9E32-84E4C82D0F9A}" srcOrd="2" destOrd="0" parTransId="{25521DC2-E814-4275-BE59-B37A4BB0F69C}" sibTransId="{78939515-8684-4D60-BD21-C455AA748346}"/>
    <dgm:cxn modelId="{C05C4CDD-DEA3-4C1B-B5AE-B790B45A32F4}" type="presOf" srcId="{BA665F1A-5734-4B3D-BE72-20243D0C08A5}" destId="{F869E480-3CBB-4E43-B914-29B2C1C52CBA}" srcOrd="0" destOrd="0" presId="urn:microsoft.com/office/officeart/2005/8/layout/vList2"/>
    <dgm:cxn modelId="{33D66BDF-03B3-4748-953A-98CFFE6FCC44}" srcId="{F0AE06EE-2C00-4297-8DAF-D6675716F6D9}" destId="{942B78A5-D5E5-4E06-9023-EC6F6CD869C2}" srcOrd="0" destOrd="0" parTransId="{22A017B3-4993-4C85-AD70-A782550E3E3C}" sibTransId="{53E92B90-235F-4D69-911C-8740A140FFBC}"/>
    <dgm:cxn modelId="{DFD1EEFE-9C56-4F1F-8394-25CB12AE3990}" type="presOf" srcId="{4F32BA2B-0B5A-43E9-BA89-AA5D75464E3A}" destId="{23AAFE31-374C-4A8F-878B-F446F211607E}" srcOrd="0" destOrd="0" presId="urn:microsoft.com/office/officeart/2005/8/layout/vList2"/>
    <dgm:cxn modelId="{F17253BB-8611-4095-9942-BE05699BABEC}" type="presParOf" srcId="{435B268C-7D2C-4E17-BECF-55B4699D8832}" destId="{E1E242E4-AA7D-4CCD-BE83-DF8EA52A48E7}" srcOrd="0" destOrd="0" presId="urn:microsoft.com/office/officeart/2005/8/layout/vList2"/>
    <dgm:cxn modelId="{9B71C058-FA56-4A98-9948-4DCA7F3CEA58}" type="presParOf" srcId="{435B268C-7D2C-4E17-BECF-55B4699D8832}" destId="{76BAD85B-63DC-436C-B0E1-E6EBC61EF5C4}" srcOrd="1" destOrd="0" presId="urn:microsoft.com/office/officeart/2005/8/layout/vList2"/>
    <dgm:cxn modelId="{2D70FAA2-6DD7-424B-8482-7F61C7549D83}" type="presParOf" srcId="{435B268C-7D2C-4E17-BECF-55B4699D8832}" destId="{23AAFE31-374C-4A8F-878B-F446F211607E}" srcOrd="2" destOrd="0" presId="urn:microsoft.com/office/officeart/2005/8/layout/vList2"/>
    <dgm:cxn modelId="{0F38C8F4-1C2F-4173-B2B4-6CA54910D346}" type="presParOf" srcId="{435B268C-7D2C-4E17-BECF-55B4699D8832}" destId="{7497E9F1-24DE-440F-9E34-9B80A606E182}" srcOrd="3" destOrd="0" presId="urn:microsoft.com/office/officeart/2005/8/layout/vList2"/>
    <dgm:cxn modelId="{97CB9F43-B9C2-407A-BB59-30601E74888A}" type="presParOf" srcId="{435B268C-7D2C-4E17-BECF-55B4699D8832}" destId="{1576D032-5968-4CF1-ACA3-06428B55E479}" srcOrd="4" destOrd="0" presId="urn:microsoft.com/office/officeart/2005/8/layout/vList2"/>
    <dgm:cxn modelId="{F7D997F0-D68E-4397-9846-AFB7B8F5300C}" type="presParOf" srcId="{435B268C-7D2C-4E17-BECF-55B4699D8832}" destId="{57CFAA97-6EDF-4FE4-9B5A-AC45F6A44DBD}" srcOrd="5" destOrd="0" presId="urn:microsoft.com/office/officeart/2005/8/layout/vList2"/>
    <dgm:cxn modelId="{2D688FBA-B35A-4F75-B562-1E02D088DF07}" type="presParOf" srcId="{435B268C-7D2C-4E17-BECF-55B4699D8832}" destId="{F869E480-3CBB-4E43-B914-29B2C1C52CB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AE06EE-2C00-4297-8DAF-D6675716F6D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2B78A5-D5E5-4E06-9023-EC6F6CD869C2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It’s in the name! Think devices that produce RADIATON but also…</a:t>
          </a:r>
        </a:p>
      </dgm:t>
    </dgm:pt>
    <dgm:pt modelId="{22A017B3-4993-4C85-AD70-A782550E3E3C}" type="parTrans" cxnId="{33D66BDF-03B3-4748-953A-98CFFE6FCC44}">
      <dgm:prSet/>
      <dgm:spPr/>
      <dgm:t>
        <a:bodyPr/>
        <a:lstStyle/>
        <a:p>
          <a:endParaRPr lang="en-US"/>
        </a:p>
      </dgm:t>
    </dgm:pt>
    <dgm:pt modelId="{53E92B90-235F-4D69-911C-8740A140FFBC}" type="sibTrans" cxnId="{33D66BDF-03B3-4748-953A-98CFFE6FCC44}">
      <dgm:prSet/>
      <dgm:spPr/>
      <dgm:t>
        <a:bodyPr/>
        <a:lstStyle/>
        <a:p>
          <a:endParaRPr lang="en-US"/>
        </a:p>
      </dgm:t>
    </dgm:pt>
    <dgm:pt modelId="{4F32BA2B-0B5A-43E9-BA89-AA5D75464E3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MRIs. Studies with devices that produce magnetic fields need review</a:t>
          </a:r>
        </a:p>
      </dgm:t>
    </dgm:pt>
    <dgm:pt modelId="{08996CD7-2D04-445A-B114-01DEC68FC116}" type="parTrans" cxnId="{0A256E81-4FC6-471D-B9D2-8B99E3EDA932}">
      <dgm:prSet/>
      <dgm:spPr/>
      <dgm:t>
        <a:bodyPr/>
        <a:lstStyle/>
        <a:p>
          <a:endParaRPr lang="en-US"/>
        </a:p>
      </dgm:t>
    </dgm:pt>
    <dgm:pt modelId="{9D3616B1-16D9-494C-BD62-6B17CBE13126}" type="sibTrans" cxnId="{0A256E81-4FC6-471D-B9D2-8B99E3EDA932}">
      <dgm:prSet/>
      <dgm:spPr/>
      <dgm:t>
        <a:bodyPr/>
        <a:lstStyle/>
        <a:p>
          <a:endParaRPr lang="en-US"/>
        </a:p>
      </dgm:t>
    </dgm:pt>
    <dgm:pt modelId="{5247CF78-58B9-4377-9E32-84E4C82D0F9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Review required when funded by Harvard and/or</a:t>
          </a:r>
        </a:p>
      </dgm:t>
    </dgm:pt>
    <dgm:pt modelId="{25521DC2-E814-4275-BE59-B37A4BB0F69C}" type="parTrans" cxnId="{5E0FF3C1-5A27-46E8-9C1C-1E7B3E87181D}">
      <dgm:prSet/>
      <dgm:spPr/>
      <dgm:t>
        <a:bodyPr/>
        <a:lstStyle/>
        <a:p>
          <a:endParaRPr lang="en-US"/>
        </a:p>
      </dgm:t>
    </dgm:pt>
    <dgm:pt modelId="{78939515-8684-4D60-BD21-C455AA748346}" type="sibTrans" cxnId="{5E0FF3C1-5A27-46E8-9C1C-1E7B3E87181D}">
      <dgm:prSet/>
      <dgm:spPr/>
      <dgm:t>
        <a:bodyPr/>
        <a:lstStyle/>
        <a:p>
          <a:endParaRPr lang="en-US"/>
        </a:p>
      </dgm:t>
    </dgm:pt>
    <dgm:pt modelId="{BA665F1A-5734-4B3D-BE72-20243D0C08A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Review required when activity with RADIATION/MRI conducted by Harvard (regardless of location)</a:t>
          </a:r>
        </a:p>
      </dgm:t>
    </dgm:pt>
    <dgm:pt modelId="{4FF8307D-0B4A-482F-9916-5DCFECB2CEEC}" type="parTrans" cxnId="{740E0501-FD46-4942-B88F-F5C528487760}">
      <dgm:prSet/>
      <dgm:spPr/>
      <dgm:t>
        <a:bodyPr/>
        <a:lstStyle/>
        <a:p>
          <a:endParaRPr lang="en-US"/>
        </a:p>
      </dgm:t>
    </dgm:pt>
    <dgm:pt modelId="{4321586F-5425-4C56-9469-F50BB59371C0}" type="sibTrans" cxnId="{740E0501-FD46-4942-B88F-F5C528487760}">
      <dgm:prSet/>
      <dgm:spPr/>
      <dgm:t>
        <a:bodyPr/>
        <a:lstStyle/>
        <a:p>
          <a:endParaRPr lang="en-US"/>
        </a:p>
      </dgm:t>
    </dgm:pt>
    <dgm:pt modelId="{435B268C-7D2C-4E17-BECF-55B4699D8832}" type="pres">
      <dgm:prSet presAssocID="{F0AE06EE-2C00-4297-8DAF-D6675716F6D9}" presName="linear" presStyleCnt="0">
        <dgm:presLayoutVars>
          <dgm:animLvl val="lvl"/>
          <dgm:resizeHandles val="exact"/>
        </dgm:presLayoutVars>
      </dgm:prSet>
      <dgm:spPr/>
    </dgm:pt>
    <dgm:pt modelId="{E1E242E4-AA7D-4CCD-BE83-DF8EA52A48E7}" type="pres">
      <dgm:prSet presAssocID="{942B78A5-D5E5-4E06-9023-EC6F6CD869C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6BAD85B-63DC-436C-B0E1-E6EBC61EF5C4}" type="pres">
      <dgm:prSet presAssocID="{53E92B90-235F-4D69-911C-8740A140FFBC}" presName="spacer" presStyleCnt="0"/>
      <dgm:spPr/>
    </dgm:pt>
    <dgm:pt modelId="{23AAFE31-374C-4A8F-878B-F446F211607E}" type="pres">
      <dgm:prSet presAssocID="{4F32BA2B-0B5A-43E9-BA89-AA5D75464E3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497E9F1-24DE-440F-9E34-9B80A606E182}" type="pres">
      <dgm:prSet presAssocID="{9D3616B1-16D9-494C-BD62-6B17CBE13126}" presName="spacer" presStyleCnt="0"/>
      <dgm:spPr/>
    </dgm:pt>
    <dgm:pt modelId="{1576D032-5968-4CF1-ACA3-06428B55E479}" type="pres">
      <dgm:prSet presAssocID="{5247CF78-58B9-4377-9E32-84E4C82D0F9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7CFAA97-6EDF-4FE4-9B5A-AC45F6A44DBD}" type="pres">
      <dgm:prSet presAssocID="{78939515-8684-4D60-BD21-C455AA748346}" presName="spacer" presStyleCnt="0"/>
      <dgm:spPr/>
    </dgm:pt>
    <dgm:pt modelId="{F869E480-3CBB-4E43-B914-29B2C1C52CBA}" type="pres">
      <dgm:prSet presAssocID="{BA665F1A-5734-4B3D-BE72-20243D0C08A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40E0501-FD46-4942-B88F-F5C528487760}" srcId="{F0AE06EE-2C00-4297-8DAF-D6675716F6D9}" destId="{BA665F1A-5734-4B3D-BE72-20243D0C08A5}" srcOrd="3" destOrd="0" parTransId="{4FF8307D-0B4A-482F-9916-5DCFECB2CEEC}" sibTransId="{4321586F-5425-4C56-9469-F50BB59371C0}"/>
    <dgm:cxn modelId="{BDC8100E-B290-43F4-AAD6-6C579B21BACB}" type="presOf" srcId="{942B78A5-D5E5-4E06-9023-EC6F6CD869C2}" destId="{E1E242E4-AA7D-4CCD-BE83-DF8EA52A48E7}" srcOrd="0" destOrd="0" presId="urn:microsoft.com/office/officeart/2005/8/layout/vList2"/>
    <dgm:cxn modelId="{6D08A449-618B-4933-93B0-FC87E3630E2F}" type="presOf" srcId="{BA665F1A-5734-4B3D-BE72-20243D0C08A5}" destId="{F869E480-3CBB-4E43-B914-29B2C1C52CBA}" srcOrd="0" destOrd="0" presId="urn:microsoft.com/office/officeart/2005/8/layout/vList2"/>
    <dgm:cxn modelId="{FFAD8C7C-1E8B-4457-AFC2-4BFF0B0434F3}" type="presOf" srcId="{F0AE06EE-2C00-4297-8DAF-D6675716F6D9}" destId="{435B268C-7D2C-4E17-BECF-55B4699D8832}" srcOrd="0" destOrd="0" presId="urn:microsoft.com/office/officeart/2005/8/layout/vList2"/>
    <dgm:cxn modelId="{0A256E81-4FC6-471D-B9D2-8B99E3EDA932}" srcId="{F0AE06EE-2C00-4297-8DAF-D6675716F6D9}" destId="{4F32BA2B-0B5A-43E9-BA89-AA5D75464E3A}" srcOrd="1" destOrd="0" parTransId="{08996CD7-2D04-445A-B114-01DEC68FC116}" sibTransId="{9D3616B1-16D9-494C-BD62-6B17CBE13126}"/>
    <dgm:cxn modelId="{0A475087-A751-43C2-91C7-EEC0D1B28155}" type="presOf" srcId="{4F32BA2B-0B5A-43E9-BA89-AA5D75464E3A}" destId="{23AAFE31-374C-4A8F-878B-F446F211607E}" srcOrd="0" destOrd="0" presId="urn:microsoft.com/office/officeart/2005/8/layout/vList2"/>
    <dgm:cxn modelId="{5E0FF3C1-5A27-46E8-9C1C-1E7B3E87181D}" srcId="{F0AE06EE-2C00-4297-8DAF-D6675716F6D9}" destId="{5247CF78-58B9-4377-9E32-84E4C82D0F9A}" srcOrd="2" destOrd="0" parTransId="{25521DC2-E814-4275-BE59-B37A4BB0F69C}" sibTransId="{78939515-8684-4D60-BD21-C455AA748346}"/>
    <dgm:cxn modelId="{90D328DE-1CA8-477A-A12C-74105E5ED4A8}" type="presOf" srcId="{5247CF78-58B9-4377-9E32-84E4C82D0F9A}" destId="{1576D032-5968-4CF1-ACA3-06428B55E479}" srcOrd="0" destOrd="0" presId="urn:microsoft.com/office/officeart/2005/8/layout/vList2"/>
    <dgm:cxn modelId="{33D66BDF-03B3-4748-953A-98CFFE6FCC44}" srcId="{F0AE06EE-2C00-4297-8DAF-D6675716F6D9}" destId="{942B78A5-D5E5-4E06-9023-EC6F6CD869C2}" srcOrd="0" destOrd="0" parTransId="{22A017B3-4993-4C85-AD70-A782550E3E3C}" sibTransId="{53E92B90-235F-4D69-911C-8740A140FFBC}"/>
    <dgm:cxn modelId="{28976B97-1901-4B76-BDFC-7542C846AB9B}" type="presParOf" srcId="{435B268C-7D2C-4E17-BECF-55B4699D8832}" destId="{E1E242E4-AA7D-4CCD-BE83-DF8EA52A48E7}" srcOrd="0" destOrd="0" presId="urn:microsoft.com/office/officeart/2005/8/layout/vList2"/>
    <dgm:cxn modelId="{A3CF4099-7A63-4E71-BDAB-DA48E83BCE84}" type="presParOf" srcId="{435B268C-7D2C-4E17-BECF-55B4699D8832}" destId="{76BAD85B-63DC-436C-B0E1-E6EBC61EF5C4}" srcOrd="1" destOrd="0" presId="urn:microsoft.com/office/officeart/2005/8/layout/vList2"/>
    <dgm:cxn modelId="{A339942B-76F6-46F7-8811-FAED3672200B}" type="presParOf" srcId="{435B268C-7D2C-4E17-BECF-55B4699D8832}" destId="{23AAFE31-374C-4A8F-878B-F446F211607E}" srcOrd="2" destOrd="0" presId="urn:microsoft.com/office/officeart/2005/8/layout/vList2"/>
    <dgm:cxn modelId="{1FC1CA17-5230-41D5-A65C-390D6EF094C7}" type="presParOf" srcId="{435B268C-7D2C-4E17-BECF-55B4699D8832}" destId="{7497E9F1-24DE-440F-9E34-9B80A606E182}" srcOrd="3" destOrd="0" presId="urn:microsoft.com/office/officeart/2005/8/layout/vList2"/>
    <dgm:cxn modelId="{6891672F-4449-4343-9F76-9D7098ECB74E}" type="presParOf" srcId="{435B268C-7D2C-4E17-BECF-55B4699D8832}" destId="{1576D032-5968-4CF1-ACA3-06428B55E479}" srcOrd="4" destOrd="0" presId="urn:microsoft.com/office/officeart/2005/8/layout/vList2"/>
    <dgm:cxn modelId="{A6F8126C-FD83-4333-87E3-90C0CCA12F31}" type="presParOf" srcId="{435B268C-7D2C-4E17-BECF-55B4699D8832}" destId="{57CFAA97-6EDF-4FE4-9B5A-AC45F6A44DBD}" srcOrd="5" destOrd="0" presId="urn:microsoft.com/office/officeart/2005/8/layout/vList2"/>
    <dgm:cxn modelId="{A0F2B17A-4D1D-4C56-9BF2-C0A5745582FA}" type="presParOf" srcId="{435B268C-7D2C-4E17-BECF-55B4699D8832}" destId="{F869E480-3CBB-4E43-B914-29B2C1C52CB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CCEAB3-E515-4962-885D-51C613C500B0}" type="doc">
      <dgm:prSet loTypeId="urn:microsoft.com/office/officeart/2011/layout/Circle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BCFBBC-037D-4A09-B934-B9F28350219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1</a:t>
          </a:r>
        </a:p>
        <a:p>
          <a:pPr>
            <a:spcAft>
              <a:spcPts val="0"/>
            </a:spcAft>
          </a:pPr>
          <a:r>
            <a:rPr lang="en-US" sz="1600" dirty="0"/>
            <a:t>IRB Staff identify need for ancillary review</a:t>
          </a:r>
        </a:p>
        <a:p>
          <a:pPr>
            <a:spcAft>
              <a:spcPts val="0"/>
            </a:spcAft>
          </a:pPr>
          <a:endParaRPr lang="en-US" sz="1600" dirty="0"/>
        </a:p>
      </dgm:t>
    </dgm:pt>
    <dgm:pt modelId="{FE130EBE-0CA9-4DCB-BF5C-C0690A6FDED4}" type="parTrans" cxnId="{B0E279B6-9F44-433A-A6FC-CBB00E6C5CC6}">
      <dgm:prSet/>
      <dgm:spPr/>
      <dgm:t>
        <a:bodyPr/>
        <a:lstStyle/>
        <a:p>
          <a:endParaRPr lang="en-US"/>
        </a:p>
      </dgm:t>
    </dgm:pt>
    <dgm:pt modelId="{94D6C185-3BE5-4102-8870-D71EB1758159}" type="sibTrans" cxnId="{B0E279B6-9F44-433A-A6FC-CBB00E6C5CC6}">
      <dgm:prSet/>
      <dgm:spPr/>
      <dgm:t>
        <a:bodyPr/>
        <a:lstStyle/>
        <a:p>
          <a:endParaRPr lang="en-US"/>
        </a:p>
      </dgm:t>
    </dgm:pt>
    <dgm:pt modelId="{1B83083D-C48E-46B6-B61A-A0EEC5B12D3C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2</a:t>
          </a:r>
        </a:p>
        <a:p>
          <a:pPr>
            <a:spcAft>
              <a:spcPts val="0"/>
            </a:spcAft>
          </a:pPr>
          <a:r>
            <a:rPr lang="en-US" sz="1400" u="none" dirty="0"/>
            <a:t>(Radiation only) </a:t>
          </a:r>
          <a:r>
            <a:rPr lang="en-US" sz="1600" u="none" dirty="0"/>
            <a:t>IRB Staff obtain HRP 217 FORM: Radiation Safety from PI</a:t>
          </a:r>
          <a:endParaRPr lang="en-US" sz="1600" dirty="0"/>
        </a:p>
      </dgm:t>
    </dgm:pt>
    <dgm:pt modelId="{7030F013-68B7-4932-BC60-F17FD062EA06}" type="parTrans" cxnId="{5D2D52E7-64DE-4410-B036-8264F6174AE2}">
      <dgm:prSet/>
      <dgm:spPr/>
      <dgm:t>
        <a:bodyPr/>
        <a:lstStyle/>
        <a:p>
          <a:endParaRPr lang="en-US"/>
        </a:p>
      </dgm:t>
    </dgm:pt>
    <dgm:pt modelId="{1C773676-1A92-4C82-8D0E-645DC99AA8D5}" type="sibTrans" cxnId="{5D2D52E7-64DE-4410-B036-8264F6174AE2}">
      <dgm:prSet/>
      <dgm:spPr/>
      <dgm:t>
        <a:bodyPr/>
        <a:lstStyle/>
        <a:p>
          <a:endParaRPr lang="en-US"/>
        </a:p>
      </dgm:t>
    </dgm:pt>
    <dgm:pt modelId="{5C7E4301-06CD-4DF0-AEDC-619743DF646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3</a:t>
          </a:r>
        </a:p>
        <a:p>
          <a:pPr>
            <a:spcAft>
              <a:spcPts val="0"/>
            </a:spcAft>
          </a:pPr>
          <a:r>
            <a:rPr lang="en-US" sz="1600" u="none" dirty="0"/>
            <a:t>IRB Staff trigger Ancillary </a:t>
          </a:r>
          <a:r>
            <a:rPr lang="en-US" sz="1600" u="none"/>
            <a:t>Review to </a:t>
          </a:r>
          <a:r>
            <a:rPr lang="en-US" sz="1600" u="none" dirty="0"/>
            <a:t>relevant org.</a:t>
          </a:r>
          <a:endParaRPr lang="en-US" sz="1600" dirty="0"/>
        </a:p>
      </dgm:t>
    </dgm:pt>
    <dgm:pt modelId="{2E12D407-6506-46D0-AC9E-CC94EAFAD0D9}" type="parTrans" cxnId="{DE544330-0AF8-4077-9055-B7FD5F7F36DF}">
      <dgm:prSet/>
      <dgm:spPr/>
      <dgm:t>
        <a:bodyPr/>
        <a:lstStyle/>
        <a:p>
          <a:endParaRPr lang="en-US"/>
        </a:p>
      </dgm:t>
    </dgm:pt>
    <dgm:pt modelId="{703297DD-A530-4DDC-B78B-D8807AB26B16}" type="sibTrans" cxnId="{DE544330-0AF8-4077-9055-B7FD5F7F36DF}">
      <dgm:prSet/>
      <dgm:spPr/>
      <dgm:t>
        <a:bodyPr/>
        <a:lstStyle/>
        <a:p>
          <a:endParaRPr lang="en-US"/>
        </a:p>
      </dgm:t>
    </dgm:pt>
    <dgm:pt modelId="{6E9D74F0-43C4-4DFA-AE3B-1A5A728822DF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4</a:t>
          </a:r>
        </a:p>
        <a:p>
          <a:pPr>
            <a:spcAft>
              <a:spcPts val="0"/>
            </a:spcAft>
          </a:pPr>
          <a:r>
            <a:rPr lang="en-US" sz="1600" u="none" dirty="0"/>
            <a:t>Ancillary reviewer completes review and signs off in ESTR</a:t>
          </a:r>
          <a:endParaRPr lang="en-US" sz="1600" dirty="0"/>
        </a:p>
      </dgm:t>
    </dgm:pt>
    <dgm:pt modelId="{E8F609C4-D84D-4FB6-82B1-627CAA20240C}" type="parTrans" cxnId="{E1A7A7B9-A2CD-4412-B73E-E118EA25EA61}">
      <dgm:prSet/>
      <dgm:spPr/>
      <dgm:t>
        <a:bodyPr/>
        <a:lstStyle/>
        <a:p>
          <a:endParaRPr lang="en-US"/>
        </a:p>
      </dgm:t>
    </dgm:pt>
    <dgm:pt modelId="{721488DC-92EC-4F9F-8C09-2F655FBD645B}" type="sibTrans" cxnId="{E1A7A7B9-A2CD-4412-B73E-E118EA25EA61}">
      <dgm:prSet/>
      <dgm:spPr/>
      <dgm:t>
        <a:bodyPr/>
        <a:lstStyle/>
        <a:p>
          <a:endParaRPr lang="en-US"/>
        </a:p>
      </dgm:t>
    </dgm:pt>
    <dgm:pt modelId="{160690CB-0128-4F80-828F-1DC47014AA1D}" type="pres">
      <dgm:prSet presAssocID="{84CCEAB3-E515-4962-885D-51C613C500B0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CCEBA913-2B92-4637-9FB6-4A9C0829BE74}" type="pres">
      <dgm:prSet presAssocID="{6E9D74F0-43C4-4DFA-AE3B-1A5A728822DF}" presName="Accent4" presStyleCnt="0"/>
      <dgm:spPr/>
    </dgm:pt>
    <dgm:pt modelId="{9AAC6F41-C719-4451-92DB-BDB181EC4AFE}" type="pres">
      <dgm:prSet presAssocID="{6E9D74F0-43C4-4DFA-AE3B-1A5A728822DF}" presName="Accent" presStyleLbl="node1" presStyleIdx="0" presStyleCnt="4"/>
      <dgm:spPr/>
    </dgm:pt>
    <dgm:pt modelId="{A2751645-8AD4-4CBE-9CC8-D97B400457B7}" type="pres">
      <dgm:prSet presAssocID="{6E9D74F0-43C4-4DFA-AE3B-1A5A728822DF}" presName="ParentBackground4" presStyleCnt="0"/>
      <dgm:spPr/>
    </dgm:pt>
    <dgm:pt modelId="{7AFED612-C84B-4882-83DB-55BA130C2920}" type="pres">
      <dgm:prSet presAssocID="{6E9D74F0-43C4-4DFA-AE3B-1A5A728822DF}" presName="ParentBackground" presStyleLbl="fgAcc1" presStyleIdx="0" presStyleCnt="4"/>
      <dgm:spPr/>
    </dgm:pt>
    <dgm:pt modelId="{47B92D25-7368-4E42-828D-B6DA333D1169}" type="pres">
      <dgm:prSet presAssocID="{6E9D74F0-43C4-4DFA-AE3B-1A5A728822DF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BF9EA46-6076-49F9-BED1-FB39FD044789}" type="pres">
      <dgm:prSet presAssocID="{5C7E4301-06CD-4DF0-AEDC-619743DF646D}" presName="Accent3" presStyleCnt="0"/>
      <dgm:spPr/>
    </dgm:pt>
    <dgm:pt modelId="{0D447A59-B8E1-40B6-8E09-8293445F6C2D}" type="pres">
      <dgm:prSet presAssocID="{5C7E4301-06CD-4DF0-AEDC-619743DF646D}" presName="Accent" presStyleLbl="node1" presStyleIdx="1" presStyleCnt="4"/>
      <dgm:spPr/>
    </dgm:pt>
    <dgm:pt modelId="{DF8C9595-4A7B-419C-BC6C-21E947BBABD5}" type="pres">
      <dgm:prSet presAssocID="{5C7E4301-06CD-4DF0-AEDC-619743DF646D}" presName="ParentBackground3" presStyleCnt="0"/>
      <dgm:spPr/>
    </dgm:pt>
    <dgm:pt modelId="{FAEF3002-DCE5-4F20-AAD0-5C157E6EF6DE}" type="pres">
      <dgm:prSet presAssocID="{5C7E4301-06CD-4DF0-AEDC-619743DF646D}" presName="ParentBackground" presStyleLbl="fgAcc1" presStyleIdx="1" presStyleCnt="4"/>
      <dgm:spPr/>
    </dgm:pt>
    <dgm:pt modelId="{DAA3FA68-E84E-49EB-9D2A-834F05408A4D}" type="pres">
      <dgm:prSet presAssocID="{5C7E4301-06CD-4DF0-AEDC-619743DF646D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973E0F0-D385-4A50-A6B6-D9A45D4C870F}" type="pres">
      <dgm:prSet presAssocID="{1B83083D-C48E-46B6-B61A-A0EEC5B12D3C}" presName="Accent2" presStyleCnt="0"/>
      <dgm:spPr/>
    </dgm:pt>
    <dgm:pt modelId="{6E0DD756-14CF-4B79-B293-75F38FE01141}" type="pres">
      <dgm:prSet presAssocID="{1B83083D-C48E-46B6-B61A-A0EEC5B12D3C}" presName="Accent" presStyleLbl="node1" presStyleIdx="2" presStyleCnt="4"/>
      <dgm:spPr/>
    </dgm:pt>
    <dgm:pt modelId="{AD476FDE-5D8C-4A34-A9DC-A1BE013D1A9D}" type="pres">
      <dgm:prSet presAssocID="{1B83083D-C48E-46B6-B61A-A0EEC5B12D3C}" presName="ParentBackground2" presStyleCnt="0"/>
      <dgm:spPr/>
    </dgm:pt>
    <dgm:pt modelId="{C6705FB7-2490-4E83-B64A-ADC5B87A5BF5}" type="pres">
      <dgm:prSet presAssocID="{1B83083D-C48E-46B6-B61A-A0EEC5B12D3C}" presName="ParentBackground" presStyleLbl="fgAcc1" presStyleIdx="2" presStyleCnt="4"/>
      <dgm:spPr/>
    </dgm:pt>
    <dgm:pt modelId="{602C376E-303C-4CA7-8668-D27337DD2F32}" type="pres">
      <dgm:prSet presAssocID="{1B83083D-C48E-46B6-B61A-A0EEC5B12D3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D61E8532-BFE6-4563-99E6-8DB6E8F74D41}" type="pres">
      <dgm:prSet presAssocID="{BDBCFBBC-037D-4A09-B934-B9F283502196}" presName="Accent1" presStyleCnt="0"/>
      <dgm:spPr/>
    </dgm:pt>
    <dgm:pt modelId="{808D07C6-AC7E-4F11-9D53-3CD6DFDFB3EC}" type="pres">
      <dgm:prSet presAssocID="{BDBCFBBC-037D-4A09-B934-B9F283502196}" presName="Accent" presStyleLbl="node1" presStyleIdx="3" presStyleCnt="4"/>
      <dgm:spPr/>
    </dgm:pt>
    <dgm:pt modelId="{B2BC2B6D-C5B1-4A58-8F87-0E0B91AB8B65}" type="pres">
      <dgm:prSet presAssocID="{BDBCFBBC-037D-4A09-B934-B9F283502196}" presName="ParentBackground1" presStyleCnt="0"/>
      <dgm:spPr/>
    </dgm:pt>
    <dgm:pt modelId="{9DD271D7-14CC-42DF-8895-58A7AB507ABB}" type="pres">
      <dgm:prSet presAssocID="{BDBCFBBC-037D-4A09-B934-B9F283502196}" presName="ParentBackground" presStyleLbl="fgAcc1" presStyleIdx="3" presStyleCnt="4"/>
      <dgm:spPr/>
    </dgm:pt>
    <dgm:pt modelId="{E27C3EFF-FE93-4282-971F-43998EA18833}" type="pres">
      <dgm:prSet presAssocID="{BDBCFBBC-037D-4A09-B934-B9F283502196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2504790C-9B69-44A9-8C01-1588938AE813}" type="presOf" srcId="{BDBCFBBC-037D-4A09-B934-B9F283502196}" destId="{E27C3EFF-FE93-4282-971F-43998EA18833}" srcOrd="1" destOrd="0" presId="urn:microsoft.com/office/officeart/2011/layout/CircleProcess"/>
    <dgm:cxn modelId="{890E9B29-379A-497E-BCD0-EDD265869429}" type="presOf" srcId="{5C7E4301-06CD-4DF0-AEDC-619743DF646D}" destId="{DAA3FA68-E84E-49EB-9D2A-834F05408A4D}" srcOrd="1" destOrd="0" presId="urn:microsoft.com/office/officeart/2011/layout/CircleProcess"/>
    <dgm:cxn modelId="{BDC58B2D-F000-42F0-BCA5-0F45331B5CFB}" type="presOf" srcId="{6E9D74F0-43C4-4DFA-AE3B-1A5A728822DF}" destId="{7AFED612-C84B-4882-83DB-55BA130C2920}" srcOrd="0" destOrd="0" presId="urn:microsoft.com/office/officeart/2011/layout/CircleProcess"/>
    <dgm:cxn modelId="{DE544330-0AF8-4077-9055-B7FD5F7F36DF}" srcId="{84CCEAB3-E515-4962-885D-51C613C500B0}" destId="{5C7E4301-06CD-4DF0-AEDC-619743DF646D}" srcOrd="2" destOrd="0" parTransId="{2E12D407-6506-46D0-AC9E-CC94EAFAD0D9}" sibTransId="{703297DD-A530-4DDC-B78B-D8807AB26B16}"/>
    <dgm:cxn modelId="{C0C94777-5455-4CE7-AA00-268EEDE3FAE2}" type="presOf" srcId="{6E9D74F0-43C4-4DFA-AE3B-1A5A728822DF}" destId="{47B92D25-7368-4E42-828D-B6DA333D1169}" srcOrd="1" destOrd="0" presId="urn:microsoft.com/office/officeart/2011/layout/CircleProcess"/>
    <dgm:cxn modelId="{436BA398-EB0A-42F3-BA6A-B17768590A6C}" type="presOf" srcId="{84CCEAB3-E515-4962-885D-51C613C500B0}" destId="{160690CB-0128-4F80-828F-1DC47014AA1D}" srcOrd="0" destOrd="0" presId="urn:microsoft.com/office/officeart/2011/layout/CircleProcess"/>
    <dgm:cxn modelId="{EA2302A2-FAE3-4595-9B7E-62F6A7E6FE17}" type="presOf" srcId="{1B83083D-C48E-46B6-B61A-A0EEC5B12D3C}" destId="{C6705FB7-2490-4E83-B64A-ADC5B87A5BF5}" srcOrd="0" destOrd="0" presId="urn:microsoft.com/office/officeart/2011/layout/CircleProcess"/>
    <dgm:cxn modelId="{D9A0F2B1-17F6-4029-9DEA-AE4610E1230C}" type="presOf" srcId="{5C7E4301-06CD-4DF0-AEDC-619743DF646D}" destId="{FAEF3002-DCE5-4F20-AAD0-5C157E6EF6DE}" srcOrd="0" destOrd="0" presId="urn:microsoft.com/office/officeart/2011/layout/CircleProcess"/>
    <dgm:cxn modelId="{B0E279B6-9F44-433A-A6FC-CBB00E6C5CC6}" srcId="{84CCEAB3-E515-4962-885D-51C613C500B0}" destId="{BDBCFBBC-037D-4A09-B934-B9F283502196}" srcOrd="0" destOrd="0" parTransId="{FE130EBE-0CA9-4DCB-BF5C-C0690A6FDED4}" sibTransId="{94D6C185-3BE5-4102-8870-D71EB1758159}"/>
    <dgm:cxn modelId="{E1A7A7B9-A2CD-4412-B73E-E118EA25EA61}" srcId="{84CCEAB3-E515-4962-885D-51C613C500B0}" destId="{6E9D74F0-43C4-4DFA-AE3B-1A5A728822DF}" srcOrd="3" destOrd="0" parTransId="{E8F609C4-D84D-4FB6-82B1-627CAA20240C}" sibTransId="{721488DC-92EC-4F9F-8C09-2F655FBD645B}"/>
    <dgm:cxn modelId="{4C930FE4-5632-4468-99EE-6F27AC779232}" type="presOf" srcId="{BDBCFBBC-037D-4A09-B934-B9F283502196}" destId="{9DD271D7-14CC-42DF-8895-58A7AB507ABB}" srcOrd="0" destOrd="0" presId="urn:microsoft.com/office/officeart/2011/layout/CircleProcess"/>
    <dgm:cxn modelId="{5D2D52E7-64DE-4410-B036-8264F6174AE2}" srcId="{84CCEAB3-E515-4962-885D-51C613C500B0}" destId="{1B83083D-C48E-46B6-B61A-A0EEC5B12D3C}" srcOrd="1" destOrd="0" parTransId="{7030F013-68B7-4932-BC60-F17FD062EA06}" sibTransId="{1C773676-1A92-4C82-8D0E-645DC99AA8D5}"/>
    <dgm:cxn modelId="{FEE336FF-A84E-467D-B84B-82338BF3C70F}" type="presOf" srcId="{1B83083D-C48E-46B6-B61A-A0EEC5B12D3C}" destId="{602C376E-303C-4CA7-8668-D27337DD2F32}" srcOrd="1" destOrd="0" presId="urn:microsoft.com/office/officeart/2011/layout/CircleProcess"/>
    <dgm:cxn modelId="{6F3114B1-8684-4358-B4A3-5A1DAB38BC55}" type="presParOf" srcId="{160690CB-0128-4F80-828F-1DC47014AA1D}" destId="{CCEBA913-2B92-4637-9FB6-4A9C0829BE74}" srcOrd="0" destOrd="0" presId="urn:microsoft.com/office/officeart/2011/layout/CircleProcess"/>
    <dgm:cxn modelId="{E77948CC-F655-4881-A315-BB5AC8F24AAB}" type="presParOf" srcId="{CCEBA913-2B92-4637-9FB6-4A9C0829BE74}" destId="{9AAC6F41-C719-4451-92DB-BDB181EC4AFE}" srcOrd="0" destOrd="0" presId="urn:microsoft.com/office/officeart/2011/layout/CircleProcess"/>
    <dgm:cxn modelId="{B865A2D9-42DB-44FA-A823-E0148FE714BE}" type="presParOf" srcId="{160690CB-0128-4F80-828F-1DC47014AA1D}" destId="{A2751645-8AD4-4CBE-9CC8-D97B400457B7}" srcOrd="1" destOrd="0" presId="urn:microsoft.com/office/officeart/2011/layout/CircleProcess"/>
    <dgm:cxn modelId="{5632BE98-78B7-469A-938D-FE2424691FCF}" type="presParOf" srcId="{A2751645-8AD4-4CBE-9CC8-D97B400457B7}" destId="{7AFED612-C84B-4882-83DB-55BA130C2920}" srcOrd="0" destOrd="0" presId="urn:microsoft.com/office/officeart/2011/layout/CircleProcess"/>
    <dgm:cxn modelId="{C9B912CD-1547-4AFF-A1AE-A0586D0C09A5}" type="presParOf" srcId="{160690CB-0128-4F80-828F-1DC47014AA1D}" destId="{47B92D25-7368-4E42-828D-B6DA333D1169}" srcOrd="2" destOrd="0" presId="urn:microsoft.com/office/officeart/2011/layout/CircleProcess"/>
    <dgm:cxn modelId="{194540A3-D3E4-4296-BF72-7AA8A6EDE9E5}" type="presParOf" srcId="{160690CB-0128-4F80-828F-1DC47014AA1D}" destId="{8BF9EA46-6076-49F9-BED1-FB39FD044789}" srcOrd="3" destOrd="0" presId="urn:microsoft.com/office/officeart/2011/layout/CircleProcess"/>
    <dgm:cxn modelId="{9C2A2370-47B9-497C-A880-1A97EFE6AD64}" type="presParOf" srcId="{8BF9EA46-6076-49F9-BED1-FB39FD044789}" destId="{0D447A59-B8E1-40B6-8E09-8293445F6C2D}" srcOrd="0" destOrd="0" presId="urn:microsoft.com/office/officeart/2011/layout/CircleProcess"/>
    <dgm:cxn modelId="{33FB1742-C278-479D-A190-593935D1075B}" type="presParOf" srcId="{160690CB-0128-4F80-828F-1DC47014AA1D}" destId="{DF8C9595-4A7B-419C-BC6C-21E947BBABD5}" srcOrd="4" destOrd="0" presId="urn:microsoft.com/office/officeart/2011/layout/CircleProcess"/>
    <dgm:cxn modelId="{58D261E4-16F7-407E-A802-E95E610C4C2A}" type="presParOf" srcId="{DF8C9595-4A7B-419C-BC6C-21E947BBABD5}" destId="{FAEF3002-DCE5-4F20-AAD0-5C157E6EF6DE}" srcOrd="0" destOrd="0" presId="urn:microsoft.com/office/officeart/2011/layout/CircleProcess"/>
    <dgm:cxn modelId="{5D7B82E0-A839-44DE-AFCE-AC9126147F95}" type="presParOf" srcId="{160690CB-0128-4F80-828F-1DC47014AA1D}" destId="{DAA3FA68-E84E-49EB-9D2A-834F05408A4D}" srcOrd="5" destOrd="0" presId="urn:microsoft.com/office/officeart/2011/layout/CircleProcess"/>
    <dgm:cxn modelId="{B4B2B252-9560-4E04-9C95-DF5C7B5475FB}" type="presParOf" srcId="{160690CB-0128-4F80-828F-1DC47014AA1D}" destId="{E973E0F0-D385-4A50-A6B6-D9A45D4C870F}" srcOrd="6" destOrd="0" presId="urn:microsoft.com/office/officeart/2011/layout/CircleProcess"/>
    <dgm:cxn modelId="{F391D37C-554F-46B5-A299-65612B05F670}" type="presParOf" srcId="{E973E0F0-D385-4A50-A6B6-D9A45D4C870F}" destId="{6E0DD756-14CF-4B79-B293-75F38FE01141}" srcOrd="0" destOrd="0" presId="urn:microsoft.com/office/officeart/2011/layout/CircleProcess"/>
    <dgm:cxn modelId="{EAFD866B-F403-4369-AA23-FA8B4ECAD5DB}" type="presParOf" srcId="{160690CB-0128-4F80-828F-1DC47014AA1D}" destId="{AD476FDE-5D8C-4A34-A9DC-A1BE013D1A9D}" srcOrd="7" destOrd="0" presId="urn:microsoft.com/office/officeart/2011/layout/CircleProcess"/>
    <dgm:cxn modelId="{646272C9-FEF4-45CB-8824-C7542070AF82}" type="presParOf" srcId="{AD476FDE-5D8C-4A34-A9DC-A1BE013D1A9D}" destId="{C6705FB7-2490-4E83-B64A-ADC5B87A5BF5}" srcOrd="0" destOrd="0" presId="urn:microsoft.com/office/officeart/2011/layout/CircleProcess"/>
    <dgm:cxn modelId="{D92864E5-720C-4DFC-909B-F8F85A3BAFE6}" type="presParOf" srcId="{160690CB-0128-4F80-828F-1DC47014AA1D}" destId="{602C376E-303C-4CA7-8668-D27337DD2F32}" srcOrd="8" destOrd="0" presId="urn:microsoft.com/office/officeart/2011/layout/CircleProcess"/>
    <dgm:cxn modelId="{B16D34A6-1779-4BEF-9B63-955B4D02F5E2}" type="presParOf" srcId="{160690CB-0128-4F80-828F-1DC47014AA1D}" destId="{D61E8532-BFE6-4563-99E6-8DB6E8F74D41}" srcOrd="9" destOrd="0" presId="urn:microsoft.com/office/officeart/2011/layout/CircleProcess"/>
    <dgm:cxn modelId="{DCD9AC1B-AE4F-4A4C-A310-6FFFBBBF15A9}" type="presParOf" srcId="{D61E8532-BFE6-4563-99E6-8DB6E8F74D41}" destId="{808D07C6-AC7E-4F11-9D53-3CD6DFDFB3EC}" srcOrd="0" destOrd="0" presId="urn:microsoft.com/office/officeart/2011/layout/CircleProcess"/>
    <dgm:cxn modelId="{4C3F9BB7-169B-44A2-A91D-8048583BCA46}" type="presParOf" srcId="{160690CB-0128-4F80-828F-1DC47014AA1D}" destId="{B2BC2B6D-C5B1-4A58-8F87-0E0B91AB8B65}" srcOrd="10" destOrd="0" presId="urn:microsoft.com/office/officeart/2011/layout/CircleProcess"/>
    <dgm:cxn modelId="{60F5166F-42FE-4EB5-A0A9-A608B30697C6}" type="presParOf" srcId="{B2BC2B6D-C5B1-4A58-8F87-0E0B91AB8B65}" destId="{9DD271D7-14CC-42DF-8895-58A7AB507ABB}" srcOrd="0" destOrd="0" presId="urn:microsoft.com/office/officeart/2011/layout/CircleProcess"/>
    <dgm:cxn modelId="{0279F749-991D-4A17-B7CD-5C355783AB6A}" type="presParOf" srcId="{160690CB-0128-4F80-828F-1DC47014AA1D}" destId="{E27C3EFF-FE93-4282-971F-43998EA18833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242E4-AA7D-4CCD-BE83-DF8EA52A48E7}">
      <dsp:nvSpPr>
        <dsp:cNvPr id="0" name=""/>
        <dsp:cNvSpPr/>
      </dsp:nvSpPr>
      <dsp:spPr>
        <a:xfrm>
          <a:off x="0" y="420619"/>
          <a:ext cx="6085090" cy="912600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Think STUFF from humans (e.g., saliva, blood)</a:t>
          </a:r>
        </a:p>
      </dsp:txBody>
      <dsp:txXfrm>
        <a:off x="44549" y="465168"/>
        <a:ext cx="5995992" cy="823502"/>
      </dsp:txXfrm>
    </dsp:sp>
    <dsp:sp modelId="{23AAFE31-374C-4A8F-878B-F446F211607E}">
      <dsp:nvSpPr>
        <dsp:cNvPr id="0" name=""/>
        <dsp:cNvSpPr/>
      </dsp:nvSpPr>
      <dsp:spPr>
        <a:xfrm>
          <a:off x="0" y="1402339"/>
          <a:ext cx="6085090" cy="912600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Review required when funded by Harvard and/or</a:t>
          </a:r>
        </a:p>
      </dsp:txBody>
      <dsp:txXfrm>
        <a:off x="44549" y="1446888"/>
        <a:ext cx="5995992" cy="823502"/>
      </dsp:txXfrm>
    </dsp:sp>
    <dsp:sp modelId="{1576D032-5968-4CF1-ACA3-06428B55E479}">
      <dsp:nvSpPr>
        <dsp:cNvPr id="0" name=""/>
        <dsp:cNvSpPr/>
      </dsp:nvSpPr>
      <dsp:spPr>
        <a:xfrm>
          <a:off x="0" y="2384060"/>
          <a:ext cx="6085090" cy="912600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Review required when activity with STUFF conducted by Harvard (regardless of location)</a:t>
          </a:r>
        </a:p>
      </dsp:txBody>
      <dsp:txXfrm>
        <a:off x="44549" y="2428609"/>
        <a:ext cx="5995992" cy="823502"/>
      </dsp:txXfrm>
    </dsp:sp>
    <dsp:sp modelId="{F869E480-3CBB-4E43-B914-29B2C1C52CBA}">
      <dsp:nvSpPr>
        <dsp:cNvPr id="0" name=""/>
        <dsp:cNvSpPr/>
      </dsp:nvSpPr>
      <dsp:spPr>
        <a:xfrm>
          <a:off x="0" y="3365780"/>
          <a:ext cx="6085090" cy="912600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Approval may be lab-based</a:t>
          </a:r>
        </a:p>
      </dsp:txBody>
      <dsp:txXfrm>
        <a:off x="44549" y="3410329"/>
        <a:ext cx="5995992" cy="823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242E4-AA7D-4CCD-BE83-DF8EA52A48E7}">
      <dsp:nvSpPr>
        <dsp:cNvPr id="0" name=""/>
        <dsp:cNvSpPr/>
      </dsp:nvSpPr>
      <dsp:spPr>
        <a:xfrm>
          <a:off x="0" y="637160"/>
          <a:ext cx="6085090" cy="810809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It’s in the name! Think devices that produce RADIATON but also…</a:t>
          </a:r>
        </a:p>
      </dsp:txBody>
      <dsp:txXfrm>
        <a:off x="39580" y="676740"/>
        <a:ext cx="6005930" cy="731649"/>
      </dsp:txXfrm>
    </dsp:sp>
    <dsp:sp modelId="{23AAFE31-374C-4A8F-878B-F446F211607E}">
      <dsp:nvSpPr>
        <dsp:cNvPr id="0" name=""/>
        <dsp:cNvSpPr/>
      </dsp:nvSpPr>
      <dsp:spPr>
        <a:xfrm>
          <a:off x="0" y="1508450"/>
          <a:ext cx="6085090" cy="810809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MRIs. Studies with devices that produce magnetic fields need review</a:t>
          </a:r>
        </a:p>
      </dsp:txBody>
      <dsp:txXfrm>
        <a:off x="39580" y="1548030"/>
        <a:ext cx="6005930" cy="731649"/>
      </dsp:txXfrm>
    </dsp:sp>
    <dsp:sp modelId="{1576D032-5968-4CF1-ACA3-06428B55E479}">
      <dsp:nvSpPr>
        <dsp:cNvPr id="0" name=""/>
        <dsp:cNvSpPr/>
      </dsp:nvSpPr>
      <dsp:spPr>
        <a:xfrm>
          <a:off x="0" y="2379740"/>
          <a:ext cx="6085090" cy="810809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Review required when funded by Harvard and/or</a:t>
          </a:r>
        </a:p>
      </dsp:txBody>
      <dsp:txXfrm>
        <a:off x="39580" y="2419320"/>
        <a:ext cx="6005930" cy="731649"/>
      </dsp:txXfrm>
    </dsp:sp>
    <dsp:sp modelId="{F869E480-3CBB-4E43-B914-29B2C1C52CBA}">
      <dsp:nvSpPr>
        <dsp:cNvPr id="0" name=""/>
        <dsp:cNvSpPr/>
      </dsp:nvSpPr>
      <dsp:spPr>
        <a:xfrm>
          <a:off x="0" y="3251030"/>
          <a:ext cx="6085090" cy="810809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Review required when activity with RADIATION/MRI conducted by Harvard (regardless of location)</a:t>
          </a:r>
        </a:p>
      </dsp:txBody>
      <dsp:txXfrm>
        <a:off x="39580" y="3290610"/>
        <a:ext cx="6005930" cy="7316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C6F41-C719-4451-92DB-BDB181EC4AFE}">
      <dsp:nvSpPr>
        <dsp:cNvPr id="0" name=""/>
        <dsp:cNvSpPr/>
      </dsp:nvSpPr>
      <dsp:spPr>
        <a:xfrm>
          <a:off x="7657244" y="817242"/>
          <a:ext cx="2165143" cy="216525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FED612-C84B-4882-83DB-55BA130C2920}">
      <dsp:nvSpPr>
        <dsp:cNvPr id="0" name=""/>
        <dsp:cNvSpPr/>
      </dsp:nvSpPr>
      <dsp:spPr>
        <a:xfrm>
          <a:off x="7729663" y="889429"/>
          <a:ext cx="2021234" cy="20208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Ancillary reviewer completes review and signs off in ESTR</a:t>
          </a:r>
          <a:endParaRPr lang="en-US" sz="1600" kern="1200" dirty="0"/>
        </a:p>
      </dsp:txBody>
      <dsp:txXfrm>
        <a:off x="8018411" y="1178181"/>
        <a:ext cx="1443738" cy="1443376"/>
      </dsp:txXfrm>
    </dsp:sp>
    <dsp:sp modelId="{0D447A59-B8E1-40B6-8E09-8293445F6C2D}">
      <dsp:nvSpPr>
        <dsp:cNvPr id="0" name=""/>
        <dsp:cNvSpPr/>
      </dsp:nvSpPr>
      <dsp:spPr>
        <a:xfrm rot="2700000">
          <a:off x="5410379" y="817089"/>
          <a:ext cx="2165179" cy="216517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728438"/>
                <a:satOff val="-875"/>
                <a:lumOff val="-104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728438"/>
                <a:satOff val="-875"/>
                <a:lumOff val="-104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728438"/>
                <a:satOff val="-875"/>
                <a:lumOff val="-104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EF3002-DCE5-4F20-AAD0-5C157E6EF6DE}">
      <dsp:nvSpPr>
        <dsp:cNvPr id="0" name=""/>
        <dsp:cNvSpPr/>
      </dsp:nvSpPr>
      <dsp:spPr>
        <a:xfrm>
          <a:off x="5492100" y="889429"/>
          <a:ext cx="2021234" cy="20208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728438"/>
              <a:satOff val="-875"/>
              <a:lumOff val="-1046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IRB Staff trigger Ancillary </a:t>
          </a:r>
          <a:r>
            <a:rPr lang="en-US" sz="1600" u="none" kern="1200"/>
            <a:t>Review to </a:t>
          </a:r>
          <a:r>
            <a:rPr lang="en-US" sz="1600" u="none" kern="1200" dirty="0"/>
            <a:t>relevant org.</a:t>
          </a:r>
          <a:endParaRPr lang="en-US" sz="1600" kern="1200" dirty="0"/>
        </a:p>
      </dsp:txBody>
      <dsp:txXfrm>
        <a:off x="5780848" y="1178181"/>
        <a:ext cx="1443738" cy="1443376"/>
      </dsp:txXfrm>
    </dsp:sp>
    <dsp:sp modelId="{6E0DD756-14CF-4B79-B293-75F38FE01141}">
      <dsp:nvSpPr>
        <dsp:cNvPr id="0" name=""/>
        <dsp:cNvSpPr/>
      </dsp:nvSpPr>
      <dsp:spPr>
        <a:xfrm rot="2700000">
          <a:off x="3182100" y="817089"/>
          <a:ext cx="2165179" cy="216517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1456876"/>
                <a:satOff val="-1750"/>
                <a:lumOff val="-209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1456876"/>
                <a:satOff val="-1750"/>
                <a:lumOff val="-209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1456876"/>
                <a:satOff val="-1750"/>
                <a:lumOff val="-209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705FB7-2490-4E83-B64A-ADC5B87A5BF5}">
      <dsp:nvSpPr>
        <dsp:cNvPr id="0" name=""/>
        <dsp:cNvSpPr/>
      </dsp:nvSpPr>
      <dsp:spPr>
        <a:xfrm>
          <a:off x="3254537" y="889429"/>
          <a:ext cx="2021234" cy="20208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456876"/>
              <a:satOff val="-1750"/>
              <a:lumOff val="-2092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u="none" kern="1200" dirty="0"/>
            <a:t>(Radiation only) </a:t>
          </a:r>
          <a:r>
            <a:rPr lang="en-US" sz="1600" u="none" kern="1200" dirty="0"/>
            <a:t>IRB Staff obtain HRP 217 FORM: Radiation Safety from PI</a:t>
          </a:r>
          <a:endParaRPr lang="en-US" sz="1600" kern="1200" dirty="0"/>
        </a:p>
      </dsp:txBody>
      <dsp:txXfrm>
        <a:off x="3543285" y="1178181"/>
        <a:ext cx="1443738" cy="1443376"/>
      </dsp:txXfrm>
    </dsp:sp>
    <dsp:sp modelId="{808D07C6-AC7E-4F11-9D53-3CD6DFDFB3EC}">
      <dsp:nvSpPr>
        <dsp:cNvPr id="0" name=""/>
        <dsp:cNvSpPr/>
      </dsp:nvSpPr>
      <dsp:spPr>
        <a:xfrm rot="2700000">
          <a:off x="944537" y="817089"/>
          <a:ext cx="2165179" cy="216517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2185313"/>
                <a:satOff val="-2625"/>
                <a:lumOff val="-313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2185313"/>
                <a:satOff val="-2625"/>
                <a:lumOff val="-313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2185313"/>
                <a:satOff val="-2625"/>
                <a:lumOff val="-313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271D7-14CC-42DF-8895-58A7AB507ABB}">
      <dsp:nvSpPr>
        <dsp:cNvPr id="0" name=""/>
        <dsp:cNvSpPr/>
      </dsp:nvSpPr>
      <dsp:spPr>
        <a:xfrm>
          <a:off x="1016974" y="889429"/>
          <a:ext cx="2021234" cy="20208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185313"/>
              <a:satOff val="-2625"/>
              <a:lumOff val="-3138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IRB Staff identify need for ancillary review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1600" kern="1200" dirty="0"/>
        </a:p>
      </dsp:txBody>
      <dsp:txXfrm>
        <a:off x="1305722" y="1178181"/>
        <a:ext cx="1443738" cy="1443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39CC4-BC6F-4E80-BC0D-03833D02DC81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652E4-5120-44D6-918A-894636DE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467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53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537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A6FE-9F56-40E5-BBA6-0B630FE22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82" y="560991"/>
            <a:ext cx="10762332" cy="1004057"/>
          </a:xfrm>
        </p:spPr>
        <p:txBody>
          <a:bodyPr anchor="b">
            <a:normAutofit/>
          </a:bodyPr>
          <a:lstStyle>
            <a:lvl1pPr algn="l">
              <a:defRPr sz="5000"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F1E879-9DF7-4DA7-85AC-CB56A8C09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1582" y="1810870"/>
            <a:ext cx="10631706" cy="47166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136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006BC-654D-4398-BB52-44965C9C13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73231" y="5942541"/>
            <a:ext cx="2743200" cy="153135"/>
          </a:xfrm>
        </p:spPr>
        <p:txBody>
          <a:bodyPr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fld id="{9EC83871-7464-427B-B6D7-A5E8F38202AB}" type="datetime1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33390-B4DE-4B11-A7FB-79925DE8D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73001-7276-491C-9F48-01FA5E719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fld id="{AF24F759-2890-4717-B1AF-E04CADEEA4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1986FB-BF6D-4B98-ACDD-AD2C255FA969}"/>
              </a:ext>
            </a:extLst>
          </p:cNvPr>
          <p:cNvCxnSpPr/>
          <p:nvPr userDrawn="1"/>
        </p:nvCxnSpPr>
        <p:spPr>
          <a:xfrm>
            <a:off x="930604" y="1640756"/>
            <a:ext cx="3739896" cy="0"/>
          </a:xfrm>
          <a:prstGeom prst="line">
            <a:avLst/>
          </a:prstGeom>
          <a:ln w="7239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ED13A07-F0A8-43F7-B682-245A3F0AE53C}"/>
              </a:ext>
            </a:extLst>
          </p:cNvPr>
          <p:cNvCxnSpPr>
            <a:cxnSpLocks/>
          </p:cNvCxnSpPr>
          <p:nvPr userDrawn="1"/>
        </p:nvCxnSpPr>
        <p:spPr>
          <a:xfrm>
            <a:off x="506061" y="3437723"/>
            <a:ext cx="11220501" cy="0"/>
          </a:xfrm>
          <a:prstGeom prst="line">
            <a:avLst/>
          </a:prstGeom>
          <a:ln w="7239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val 118">
            <a:extLst>
              <a:ext uri="{FF2B5EF4-FFF2-40B4-BE49-F238E27FC236}">
                <a16:creationId xmlns:a16="http://schemas.microsoft.com/office/drawing/2014/main" id="{5626E3A0-4546-4CF6-A4F2-DEF7D1CD1FF9}"/>
              </a:ext>
            </a:extLst>
          </p:cNvPr>
          <p:cNvSpPr/>
          <p:nvPr userDrawn="1"/>
        </p:nvSpPr>
        <p:spPr>
          <a:xfrm>
            <a:off x="1425686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7E2518BE-4FE7-462F-896E-F7A1045CBC7F}"/>
              </a:ext>
            </a:extLst>
          </p:cNvPr>
          <p:cNvSpPr/>
          <p:nvPr userDrawn="1"/>
        </p:nvSpPr>
        <p:spPr>
          <a:xfrm>
            <a:off x="9485991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13B079D-42A1-4B9D-A7F1-282A0DD6008D}"/>
              </a:ext>
            </a:extLst>
          </p:cNvPr>
          <p:cNvSpPr/>
          <p:nvPr userDrawn="1"/>
        </p:nvSpPr>
        <p:spPr>
          <a:xfrm>
            <a:off x="3447869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265D1BF-A6B7-4058-A96A-F0F1C76D8517}"/>
              </a:ext>
            </a:extLst>
          </p:cNvPr>
          <p:cNvSpPr/>
          <p:nvPr userDrawn="1"/>
        </p:nvSpPr>
        <p:spPr>
          <a:xfrm>
            <a:off x="5460576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A1987E3-E256-4CF7-9FE6-0446D4E40179}"/>
              </a:ext>
            </a:extLst>
          </p:cNvPr>
          <p:cNvSpPr/>
          <p:nvPr userDrawn="1"/>
        </p:nvSpPr>
        <p:spPr>
          <a:xfrm>
            <a:off x="7473283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Text Placeholder 45">
            <a:extLst>
              <a:ext uri="{FF2B5EF4-FFF2-40B4-BE49-F238E27FC236}">
                <a16:creationId xmlns:a16="http://schemas.microsoft.com/office/drawing/2014/main" id="{62F3EA0C-FA8C-40D1-9BE6-30DACB1AB5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26622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26" name="Text Placeholder 47">
            <a:extLst>
              <a:ext uri="{FF2B5EF4-FFF2-40B4-BE49-F238E27FC236}">
                <a16:creationId xmlns:a16="http://schemas.microsoft.com/office/drawing/2014/main" id="{B62F6384-D912-4754-AC82-81F6ED586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26622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27" name="Text Placeholder 45">
            <a:extLst>
              <a:ext uri="{FF2B5EF4-FFF2-40B4-BE49-F238E27FC236}">
                <a16:creationId xmlns:a16="http://schemas.microsoft.com/office/drawing/2014/main" id="{E4557023-E1DB-4099-92BE-5DD6EDC0A5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86927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28" name="Text Placeholder 47">
            <a:extLst>
              <a:ext uri="{FF2B5EF4-FFF2-40B4-BE49-F238E27FC236}">
                <a16:creationId xmlns:a16="http://schemas.microsoft.com/office/drawing/2014/main" id="{1394A278-B5EB-4D0C-B858-6C4854D605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86927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29" name="Text Placeholder 45">
            <a:extLst>
              <a:ext uri="{FF2B5EF4-FFF2-40B4-BE49-F238E27FC236}">
                <a16:creationId xmlns:a16="http://schemas.microsoft.com/office/drawing/2014/main" id="{9A0EBBF7-4D6F-4416-9A72-43656E408A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41698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0" name="Text Placeholder 47">
            <a:extLst>
              <a:ext uri="{FF2B5EF4-FFF2-40B4-BE49-F238E27FC236}">
                <a16:creationId xmlns:a16="http://schemas.microsoft.com/office/drawing/2014/main" id="{E1D2E97C-7283-4D56-B845-31416A53E3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41698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31" name="Text Placeholder 45">
            <a:extLst>
              <a:ext uri="{FF2B5EF4-FFF2-40B4-BE49-F238E27FC236}">
                <a16:creationId xmlns:a16="http://schemas.microsoft.com/office/drawing/2014/main" id="{C7FAD635-CC52-4D35-948F-3C282B8B1D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6774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2" name="Text Placeholder 47">
            <a:extLst>
              <a:ext uri="{FF2B5EF4-FFF2-40B4-BE49-F238E27FC236}">
                <a16:creationId xmlns:a16="http://schemas.microsoft.com/office/drawing/2014/main" id="{03B8B604-1193-4627-A082-F0D9A605422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56774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33" name="Text Placeholder 45">
            <a:extLst>
              <a:ext uri="{FF2B5EF4-FFF2-40B4-BE49-F238E27FC236}">
                <a16:creationId xmlns:a16="http://schemas.microsoft.com/office/drawing/2014/main" id="{BCD8CA83-EDAF-4BB0-B4B2-ACB5B3FABA5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71850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4" name="Text Placeholder 47">
            <a:extLst>
              <a:ext uri="{FF2B5EF4-FFF2-40B4-BE49-F238E27FC236}">
                <a16:creationId xmlns:a16="http://schemas.microsoft.com/office/drawing/2014/main" id="{9E430891-2780-4B5A-85BC-72B8844790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71850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AA3E97EF-FE6B-480C-959B-7280D4585FF1}"/>
              </a:ext>
            </a:extLst>
          </p:cNvPr>
          <p:cNvCxnSpPr/>
          <p:nvPr userDrawn="1"/>
        </p:nvCxnSpPr>
        <p:spPr>
          <a:xfrm>
            <a:off x="1327206" y="4723438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F3B62EE-A564-46ED-B447-638921DB62E8}"/>
              </a:ext>
            </a:extLst>
          </p:cNvPr>
          <p:cNvCxnSpPr/>
          <p:nvPr userDrawn="1"/>
        </p:nvCxnSpPr>
        <p:spPr>
          <a:xfrm>
            <a:off x="9389110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ED3A1797-7173-43F0-96BB-5B2509B07D40}"/>
              </a:ext>
            </a:extLst>
          </p:cNvPr>
          <p:cNvCxnSpPr/>
          <p:nvPr userDrawn="1"/>
        </p:nvCxnSpPr>
        <p:spPr>
          <a:xfrm>
            <a:off x="3342682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8F57D6FD-153E-4271-A26B-6B7B47B56BC4}"/>
              </a:ext>
            </a:extLst>
          </p:cNvPr>
          <p:cNvCxnSpPr/>
          <p:nvPr userDrawn="1"/>
        </p:nvCxnSpPr>
        <p:spPr>
          <a:xfrm>
            <a:off x="5358158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2DECBFAE-DE37-481F-AC90-D235D81CA640}"/>
              </a:ext>
            </a:extLst>
          </p:cNvPr>
          <p:cNvCxnSpPr/>
          <p:nvPr userDrawn="1"/>
        </p:nvCxnSpPr>
        <p:spPr>
          <a:xfrm>
            <a:off x="7373634" y="4719186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Picture Placeholder 60">
            <a:extLst>
              <a:ext uri="{FF2B5EF4-FFF2-40B4-BE49-F238E27FC236}">
                <a16:creationId xmlns:a16="http://schemas.microsoft.com/office/drawing/2014/main" id="{AC1E6DBA-4961-406D-AC16-A1FBE347F6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564650" y="869401"/>
            <a:ext cx="969264" cy="969264"/>
          </a:xfrm>
          <a:prstGeom prst="ellipse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2" name="Text Placeholder 150">
            <a:extLst>
              <a:ext uri="{FF2B5EF4-FFF2-40B4-BE49-F238E27FC236}">
                <a16:creationId xmlns:a16="http://schemas.microsoft.com/office/drawing/2014/main" id="{AF955F46-550D-4FBD-949A-CAB1780A818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21726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5" name="Text Placeholder 153">
            <a:extLst>
              <a:ext uri="{FF2B5EF4-FFF2-40B4-BE49-F238E27FC236}">
                <a16:creationId xmlns:a16="http://schemas.microsoft.com/office/drawing/2014/main" id="{7EA772E2-9F56-4EFF-9C41-27E673E905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48994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1</a:t>
            </a:r>
            <a:endParaRPr lang="ru-RU" dirty="0"/>
          </a:p>
        </p:txBody>
      </p:sp>
      <p:sp>
        <p:nvSpPr>
          <p:cNvPr id="156" name="Text Placeholder 150">
            <a:extLst>
              <a:ext uri="{FF2B5EF4-FFF2-40B4-BE49-F238E27FC236}">
                <a16:creationId xmlns:a16="http://schemas.microsoft.com/office/drawing/2014/main" id="{9E3D3168-A898-4150-AF7E-862B31691E1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285235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7" name="Text Placeholder 153">
            <a:extLst>
              <a:ext uri="{FF2B5EF4-FFF2-40B4-BE49-F238E27FC236}">
                <a16:creationId xmlns:a16="http://schemas.microsoft.com/office/drawing/2014/main" id="{BA9C2567-2AF9-4A73-8B7C-5B63B5C2B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17698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5</a:t>
            </a:r>
            <a:endParaRPr lang="ru-RU" dirty="0"/>
          </a:p>
        </p:txBody>
      </p:sp>
      <p:sp>
        <p:nvSpPr>
          <p:cNvPr id="158" name="Text Placeholder 150">
            <a:extLst>
              <a:ext uri="{FF2B5EF4-FFF2-40B4-BE49-F238E27FC236}">
                <a16:creationId xmlns:a16="http://schemas.microsoft.com/office/drawing/2014/main" id="{DA2B3D14-3067-45E6-9BBE-133B7365D72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7603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9" name="Text Placeholder 153">
            <a:extLst>
              <a:ext uri="{FF2B5EF4-FFF2-40B4-BE49-F238E27FC236}">
                <a16:creationId xmlns:a16="http://schemas.microsoft.com/office/drawing/2014/main" id="{AD3DE571-16BA-4C29-B339-2DE7A54C115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66170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2</a:t>
            </a:r>
            <a:endParaRPr lang="ru-RU" dirty="0"/>
          </a:p>
        </p:txBody>
      </p:sp>
      <p:sp>
        <p:nvSpPr>
          <p:cNvPr id="160" name="Text Placeholder 150">
            <a:extLst>
              <a:ext uri="{FF2B5EF4-FFF2-40B4-BE49-F238E27FC236}">
                <a16:creationId xmlns:a16="http://schemas.microsoft.com/office/drawing/2014/main" id="{D9FE4127-9BA3-4B00-9BBC-67A05E58DA7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253480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1" name="Text Placeholder 153">
            <a:extLst>
              <a:ext uri="{FF2B5EF4-FFF2-40B4-BE49-F238E27FC236}">
                <a16:creationId xmlns:a16="http://schemas.microsoft.com/office/drawing/2014/main" id="{88D6F3B6-2D7F-49D3-96A4-AA7B23F2A64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83346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3</a:t>
            </a:r>
            <a:endParaRPr lang="ru-RU" dirty="0"/>
          </a:p>
        </p:txBody>
      </p:sp>
      <p:sp>
        <p:nvSpPr>
          <p:cNvPr id="162" name="Text Placeholder 150">
            <a:extLst>
              <a:ext uri="{FF2B5EF4-FFF2-40B4-BE49-F238E27FC236}">
                <a16:creationId xmlns:a16="http://schemas.microsoft.com/office/drawing/2014/main" id="{E6DF83B4-F73A-46B0-BC1D-074BF03B3B8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269357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3" name="Text Placeholder 153">
            <a:extLst>
              <a:ext uri="{FF2B5EF4-FFF2-40B4-BE49-F238E27FC236}">
                <a16:creationId xmlns:a16="http://schemas.microsoft.com/office/drawing/2014/main" id="{45821A5A-E756-4A87-B0C8-A23317B4EFF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00522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01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252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838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990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96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98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80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37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30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90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90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3248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FB5F9-F673-4B2E-A903-44E121894D52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905FD-DC06-4CA1-95EB-3E402A11F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78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524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526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13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327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412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30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gradFill>
          <a:gsLst>
            <a:gs pos="0">
              <a:srgbClr val="6DC4EB"/>
            </a:gs>
            <a:gs pos="100000">
              <a:srgbClr val="B093C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564D3E-2C64-4EA1-99C5-8C7B61F50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359" y="531385"/>
            <a:ext cx="108743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5E388-636A-4D0C-AB30-33BA13085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7359" y="1991885"/>
            <a:ext cx="10874375" cy="3652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AF14A-597F-44AE-80B0-B144BB681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73231" y="5970595"/>
            <a:ext cx="2743200" cy="15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1">
                <a:solidFill>
                  <a:schemeClr val="accent6"/>
                </a:solidFill>
              </a:defRPr>
            </a:lvl1pPr>
          </a:lstStyle>
          <a:p>
            <a:fld id="{9AA6C320-29FD-4152-9BF6-4E471DD771EF}" type="datetime1">
              <a:rPr lang="ru-RU" smtClean="0"/>
              <a:t>12.01.2023</a:t>
            </a:fld>
            <a:endParaRPr lang="ru-R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7AB79-2134-4814-844C-746644FF2E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1631" y="6059372"/>
            <a:ext cx="4114800" cy="237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1">
                <a:solidFill>
                  <a:schemeClr val="accent6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A742E-225F-469E-ACDE-7765676EA9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06061" y="6059409"/>
            <a:ext cx="424543" cy="237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accent6"/>
                </a:solidFill>
              </a:defRPr>
            </a:lvl1pPr>
          </a:lstStyle>
          <a:p>
            <a:fld id="{AF24F759-2890-4717-B1AF-E04CADEEA4E9}" type="slidenum">
              <a:rPr lang="ru-RU" smtClean="0"/>
              <a:pPr/>
              <a:t>‹#›</a:t>
            </a:fld>
            <a:r>
              <a:rPr lang="en-US"/>
              <a:t> </a:t>
            </a:r>
            <a:endParaRPr 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F104FC-2D0E-4B96-AB5B-62EEB6DF0311}"/>
              </a:ext>
            </a:extLst>
          </p:cNvPr>
          <p:cNvSpPr/>
          <p:nvPr userDrawn="1"/>
        </p:nvSpPr>
        <p:spPr>
          <a:xfrm>
            <a:off x="481584" y="461772"/>
            <a:ext cx="11228832" cy="5934456"/>
          </a:xfrm>
          <a:prstGeom prst="rect">
            <a:avLst/>
          </a:prstGeom>
          <a:noFill/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78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5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8308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5A460B-0920-495F-9AFD-57EB42798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7071" y="1584551"/>
            <a:ext cx="9099255" cy="3127407"/>
          </a:xfrm>
        </p:spPr>
        <p:txBody>
          <a:bodyPr anchor="ctr">
            <a:normAutofit/>
          </a:bodyPr>
          <a:lstStyle/>
          <a:p>
            <a:pPr algn="ctr"/>
            <a:r>
              <a:rPr lang="en-US" sz="7200" dirty="0">
                <a:solidFill>
                  <a:srgbClr val="454545"/>
                </a:solidFill>
              </a:rPr>
              <a:t>COMS and Radiation Safety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C401D57-600A-4C91-AC9A-14CA1ED6F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648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41">
            <a:extLst>
              <a:ext uri="{FF2B5EF4-FFF2-40B4-BE49-F238E27FC236}">
                <a16:creationId xmlns:a16="http://schemas.microsoft.com/office/drawing/2014/main" id="{1C2A4B30-77D7-4FFB-8B53-A88BD68CA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80" y="804519"/>
            <a:ext cx="4325112" cy="1049235"/>
          </a:xfrm>
        </p:spPr>
        <p:txBody>
          <a:bodyPr>
            <a:normAutofit/>
          </a:bodyPr>
          <a:lstStyle/>
          <a:p>
            <a:br>
              <a:rPr lang="en-US" sz="2800" dirty="0"/>
            </a:br>
            <a:r>
              <a:rPr lang="en-US" dirty="0"/>
              <a:t>Ancillary</a:t>
            </a:r>
            <a:r>
              <a:rPr lang="en-US" sz="3600" dirty="0"/>
              <a:t> Review</a:t>
            </a:r>
            <a:endParaRPr lang="en-US" sz="2800" dirty="0"/>
          </a:p>
        </p:txBody>
      </p:sp>
      <p:cxnSp>
        <p:nvCxnSpPr>
          <p:cNvPr id="53" name="Straight Connector 43">
            <a:extLst>
              <a:ext uri="{FF2B5EF4-FFF2-40B4-BE49-F238E27FC236}">
                <a16:creationId xmlns:a16="http://schemas.microsoft.com/office/drawing/2014/main" id="{373AAE2E-5D6B-4952-A4BB-546C49F8D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432511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4" name="Rectangle 45">
            <a:extLst>
              <a:ext uri="{FF2B5EF4-FFF2-40B4-BE49-F238E27FC236}">
                <a16:creationId xmlns:a16="http://schemas.microsoft.com/office/drawing/2014/main" id="{01E4D783-AD45-49E7-B6C7-BBACB8290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4865245" cy="4074172"/>
          </a:xfrm>
        </p:spPr>
        <p:txBody>
          <a:bodyPr>
            <a:normAutofit/>
          </a:bodyPr>
          <a:lstStyle/>
          <a:p>
            <a:r>
              <a:rPr lang="en-US" dirty="0"/>
              <a:t>Allow individuals, departments, offices, and other additional reviewers to give feedback, approval, and/or provide documentation </a:t>
            </a:r>
          </a:p>
          <a:p>
            <a:r>
              <a:rPr lang="en-US" dirty="0"/>
              <a:t>IRB Staff select the reviewer or reviewing organization/department each time a review is needed or required</a:t>
            </a:r>
          </a:p>
          <a:p>
            <a:r>
              <a:rPr lang="en-US" dirty="0"/>
              <a:t>May be initiated on new study, modification, or continuing review</a:t>
            </a:r>
          </a:p>
        </p:txBody>
      </p:sp>
      <p:pic>
        <p:nvPicPr>
          <p:cNvPr id="17" name="Graphic 6" descr="Issue Tracking">
            <a:extLst>
              <a:ext uri="{FF2B5EF4-FFF2-40B4-BE49-F238E27FC236}">
                <a16:creationId xmlns:a16="http://schemas.microsoft.com/office/drawing/2014/main" id="{CC53E498-D0A1-4422-A1AB-E5817273E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5310" y="1061415"/>
            <a:ext cx="5114904" cy="511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45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38" y="1193800"/>
            <a:ext cx="3970983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Committee on Microbiological Safety (COMS)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Content Placeholder 3">
            <a:extLst>
              <a:ext uri="{FF2B5EF4-FFF2-40B4-BE49-F238E27FC236}">
                <a16:creationId xmlns:a16="http://schemas.microsoft.com/office/drawing/2014/main" id="{49DC91A1-9E63-C6AF-5436-D4D1929694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0177557"/>
              </p:ext>
            </p:extLst>
          </p:nvPr>
        </p:nvGraphicFramePr>
        <p:xfrm>
          <a:off x="4976636" y="1099174"/>
          <a:ext cx="6085091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578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Radiation Safety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Content Placeholder 3">
            <a:extLst>
              <a:ext uri="{FF2B5EF4-FFF2-40B4-BE49-F238E27FC236}">
                <a16:creationId xmlns:a16="http://schemas.microsoft.com/office/drawing/2014/main" id="{49DC91A1-9E63-C6AF-5436-D4D1929694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9699498"/>
              </p:ext>
            </p:extLst>
          </p:nvPr>
        </p:nvGraphicFramePr>
        <p:xfrm>
          <a:off x="4976636" y="1079500"/>
          <a:ext cx="6085091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019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dirty="0"/>
            </a:br>
            <a:r>
              <a:rPr lang="en-US" dirty="0"/>
              <a:t>IRB PROCEDURES</a:t>
            </a:r>
          </a:p>
        </p:txBody>
      </p:sp>
      <p:graphicFrame>
        <p:nvGraphicFramePr>
          <p:cNvPr id="31" name="Content Placeholder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664005882"/>
              </p:ext>
            </p:extLst>
          </p:nvPr>
        </p:nvGraphicFramePr>
        <p:xfrm>
          <a:off x="807868" y="2030556"/>
          <a:ext cx="10318503" cy="3799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7010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313650"/>
      </a:dk1>
      <a:lt1>
        <a:srgbClr val="29ABE2"/>
      </a:lt1>
      <a:dk2>
        <a:srgbClr val="4C1959"/>
      </a:dk2>
      <a:lt2>
        <a:srgbClr val="1B1464"/>
      </a:lt2>
      <a:accent1>
        <a:srgbClr val="8E64AE"/>
      </a:accent1>
      <a:accent2>
        <a:srgbClr val="000000"/>
      </a:accent2>
      <a:accent3>
        <a:srgbClr val="9E005D"/>
      </a:accent3>
      <a:accent4>
        <a:srgbClr val="FFFFFF"/>
      </a:accent4>
      <a:accent5>
        <a:srgbClr val="6DC4EB"/>
      </a:accent5>
      <a:accent6>
        <a:srgbClr val="662D91"/>
      </a:accent6>
      <a:hlink>
        <a:srgbClr val="4C1959"/>
      </a:hlink>
      <a:folHlink>
        <a:srgbClr val="4C1959"/>
      </a:folHlink>
    </a:clrScheme>
    <a:fontScheme name="Custom 7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F6CA1"/>
        </a:solidFill>
        <a:ln w="72390">
          <a:solidFill>
            <a:schemeClr val="accent4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istory_Timeline_04_MO - v2" id="{0F1F6C48-B0BC-41F9-A6D7-4B05CFA9DEC8}" vid="{ECEDC10B-F7F5-4BB3-92C3-10F525CAEA75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054295-23B6-4ABA-AD8F-FA83B00E132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0D402908-31E8-4427-8D58-9F6650465D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3C0608-DA92-4E91-9586-E6CE4117ACFD}"/>
</file>

<file path=docProps/app.xml><?xml version="1.0" encoding="utf-8"?>
<Properties xmlns="http://schemas.openxmlformats.org/officeDocument/2006/extended-properties" xmlns:vt="http://schemas.openxmlformats.org/officeDocument/2006/docPropsVTypes">
  <Template>{6E28914B-52ED-49E8-B062-E4FEBB6FF129}tf16411243_win32</Template>
  <TotalTime>20</TotalTime>
  <Words>224</Words>
  <Application>Microsoft Office PowerPoint</Application>
  <PresentationFormat>Widescreen</PresentationFormat>
  <Paragraphs>30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Gill Sans MT</vt:lpstr>
      <vt:lpstr>Office Theme</vt:lpstr>
      <vt:lpstr>Gallery</vt:lpstr>
      <vt:lpstr>COMS and Radiation Safety</vt:lpstr>
      <vt:lpstr> Ancillary Review</vt:lpstr>
      <vt:lpstr>Committee on Microbiological Safety (COMS)</vt:lpstr>
      <vt:lpstr>Radiation Safety</vt:lpstr>
      <vt:lpstr> IRB PROCEDURES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COMS and Radiation Safety</dc:title>
  <dc:creator>Girard, Jonathan M.</dc:creator>
  <cp:lastModifiedBy>Girard, Jonathan M.</cp:lastModifiedBy>
  <cp:revision>1</cp:revision>
  <dcterms:created xsi:type="dcterms:W3CDTF">2023-01-12T17:28:51Z</dcterms:created>
  <dcterms:modified xsi:type="dcterms:W3CDTF">2023-01-12T17:48:55Z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0x0101006E5D38AB2AFDBD4897F1F0AD25426D27</vt:lpwstr>
  </property>
</Properties>
</file>